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4"/>
  </p:sldMasterIdLst>
  <p:notesMasterIdLst>
    <p:notesMasterId r:id="rId28"/>
  </p:notesMasterIdLst>
  <p:handoutMasterIdLst>
    <p:handoutMasterId r:id="rId29"/>
  </p:handoutMasterIdLst>
  <p:sldIdLst>
    <p:sldId id="306" r:id="rId5"/>
    <p:sldId id="307" r:id="rId6"/>
    <p:sldId id="308" r:id="rId7"/>
    <p:sldId id="304" r:id="rId8"/>
    <p:sldId id="309" r:id="rId9"/>
    <p:sldId id="303" r:id="rId10"/>
    <p:sldId id="310" r:id="rId11"/>
    <p:sldId id="313" r:id="rId12"/>
    <p:sldId id="318" r:id="rId13"/>
    <p:sldId id="322" r:id="rId14"/>
    <p:sldId id="323" r:id="rId15"/>
    <p:sldId id="324" r:id="rId16"/>
    <p:sldId id="325" r:id="rId17"/>
    <p:sldId id="326" r:id="rId18"/>
    <p:sldId id="327" r:id="rId19"/>
    <p:sldId id="328" r:id="rId20"/>
    <p:sldId id="329" r:id="rId21"/>
    <p:sldId id="319" r:id="rId22"/>
    <p:sldId id="320" r:id="rId23"/>
    <p:sldId id="321" r:id="rId24"/>
    <p:sldId id="331" r:id="rId25"/>
    <p:sldId id="330" r:id="rId26"/>
    <p:sldId id="312" r:id="rId27"/>
  </p:sldIdLst>
  <p:sldSz cx="12192000" cy="6858000"/>
  <p:notesSz cx="6858000" cy="9144000"/>
  <p:defaultTextStyle>
    <a:defPPr rtl="0"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92" userDrawn="1">
          <p15:clr>
            <a:srgbClr val="A4A3A4"/>
          </p15:clr>
        </p15:guide>
        <p15:guide id="2" pos="7056" userDrawn="1">
          <p15:clr>
            <a:srgbClr val="A4A3A4"/>
          </p15:clr>
        </p15:guide>
        <p15:guide id="3" orient="horz" pos="31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6" autoAdjust="0"/>
    <p:restoredTop sz="84967" autoAdjust="0"/>
  </p:normalViewPr>
  <p:slideViewPr>
    <p:cSldViewPr snapToGrid="0">
      <p:cViewPr varScale="1">
        <p:scale>
          <a:sx n="81" d="100"/>
          <a:sy n="81" d="100"/>
        </p:scale>
        <p:origin x="1196" y="64"/>
      </p:cViewPr>
      <p:guideLst>
        <p:guide orient="horz" pos="1392"/>
        <p:guide pos="7056"/>
        <p:guide orient="horz" pos="31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816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8/10/relationships/authors" Target="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Relationship Id="rId8" Type="http://schemas.openxmlformats.org/officeDocument/2006/relationships/slide" Target="slides/slide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coloredoutline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5C0B14E-AEA6-48D3-A387-ED4A3A3BF840}" type="doc">
      <dgm:prSet loTypeId="urn:microsoft.com/office/officeart/2016/7/layout/AccentHomeChevronProcess" loCatId="process" qsTypeId="urn:microsoft.com/office/officeart/2005/8/quickstyle/simple1" qsCatId="simple" csTypeId="urn:microsoft.com/office/officeart/2018/5/colors/Iconchunking_coloredoutline_colorful1" csCatId="colorful" phldr="1"/>
      <dgm:spPr/>
      <dgm:t>
        <a:bodyPr rtlCol="0"/>
        <a:lstStyle/>
        <a:p>
          <a:pPr rtl="0"/>
          <a:endParaRPr lang="en-US"/>
        </a:p>
      </dgm:t>
    </dgm:pt>
    <dgm:pt modelId="{AACEAFD5-63CF-4AFC-B46F-BE086C5D447C}">
      <dgm:prSet phldrT="[Text]"/>
      <dgm:spPr>
        <a:solidFill>
          <a:schemeClr val="accent2"/>
        </a:solidFill>
        <a:ln>
          <a:solidFill>
            <a:schemeClr val="accent2"/>
          </a:solidFill>
        </a:ln>
      </dgm:spPr>
      <dgm:t>
        <a:bodyPr rtlCol="0"/>
        <a:lstStyle/>
        <a:p>
          <a:pPr rtl="0"/>
          <a:r>
            <a:rPr lang="zh-TW" altLang="en-US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卡牌資料結構</a:t>
          </a:r>
        </a:p>
      </dgm:t>
    </dgm:pt>
    <dgm:pt modelId="{7A0BD8EC-BB4A-4912-A54E-6F39B681264E}" type="parTrans" cxnId="{AE101ABC-7EA3-4444-A576-8AB15A371C84}">
      <dgm:prSet/>
      <dgm:spPr/>
      <dgm:t>
        <a:bodyPr rtlCol="0"/>
        <a:lstStyle/>
        <a:p>
          <a:pPr rtl="0"/>
          <a:endParaRPr lang="zh-TW" altLang="en-US" noProof="0" dirty="0"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gm:t>
    </dgm:pt>
    <dgm:pt modelId="{7A8D4B4D-06E9-4958-810D-A6226B6AC588}" type="sibTrans" cxnId="{AE101ABC-7EA3-4444-A576-8AB15A371C84}">
      <dgm:prSet/>
      <dgm:spPr/>
      <dgm:t>
        <a:bodyPr rtlCol="0"/>
        <a:lstStyle/>
        <a:p>
          <a:pPr rtl="0"/>
          <a:endParaRPr lang="zh-TW" altLang="en-US" noProof="0" dirty="0"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gm:t>
    </dgm:pt>
    <dgm:pt modelId="{349299C9-846E-4827-813A-349CCCE20782}">
      <dgm:prSet phldrT="[Text]"/>
      <dgm:spPr/>
      <dgm:t>
        <a:bodyPr rtlCol="0"/>
        <a:lstStyle/>
        <a:p>
          <a:pPr rtl="0"/>
          <a:r>
            <a:rPr lang="zh-TW" altLang="en-US" b="0" i="0" u="none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用兩個整數表示一張牌的點數與花色，點數 </a:t>
          </a:r>
          <a:r>
            <a:rPr lang="en-US" altLang="en-US" b="0" i="0" u="none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0</a:t>
          </a:r>
          <a:r>
            <a:rPr lang="zh-TW" altLang="en-US" b="0" i="0" u="none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～</a:t>
          </a:r>
          <a:r>
            <a:rPr lang="en-US" altLang="en-US" b="0" i="0" u="none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12 </a:t>
          </a:r>
          <a:r>
            <a:rPr lang="zh-TW" altLang="en-US" b="0" i="0" u="none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分別代表 </a:t>
          </a:r>
          <a:r>
            <a:rPr lang="en-US" altLang="en-US" b="0" i="0" u="none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2 </a:t>
          </a:r>
          <a:r>
            <a:rPr lang="zh-TW" altLang="en-US" b="0" i="0" u="none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到 </a:t>
          </a:r>
          <a:r>
            <a:rPr lang="en-US" altLang="en-US" b="0" i="0" u="none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Ace</a:t>
          </a:r>
          <a:r>
            <a:rPr lang="zh-TW" altLang="en-US" b="0" i="0" u="none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，花色 </a:t>
          </a:r>
          <a:r>
            <a:rPr lang="en-US" altLang="en-US" b="0" i="0" u="none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0</a:t>
          </a:r>
          <a:r>
            <a:rPr lang="zh-TW" altLang="en-US" b="0" i="0" u="none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～</a:t>
          </a:r>
          <a:r>
            <a:rPr lang="en-US" altLang="en-US" b="0" i="0" u="none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3 </a:t>
          </a:r>
          <a:r>
            <a:rPr lang="zh-TW" altLang="en-US" b="0" i="0" u="none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分別代表 </a:t>
          </a:r>
          <a:r>
            <a:rPr lang="en-US" altLang="en-US" b="0" i="0" u="none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clubs</a:t>
          </a:r>
          <a:r>
            <a:rPr lang="zh-TW" altLang="en-US" b="0" i="0" u="none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、</a:t>
          </a:r>
          <a:r>
            <a:rPr lang="en-US" altLang="en-US" b="0" i="0" u="none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diamonds</a:t>
          </a:r>
          <a:r>
            <a:rPr lang="zh-TW" altLang="en-US" b="0" i="0" u="none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、</a:t>
          </a:r>
          <a:r>
            <a:rPr lang="en-US" altLang="en-US" b="0" i="0" u="none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hearts</a:t>
          </a:r>
          <a:r>
            <a:rPr lang="zh-TW" altLang="en-US" b="0" i="0" u="none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、</a:t>
          </a:r>
          <a:r>
            <a:rPr lang="en-US" altLang="en-US" b="0" i="0" u="none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spades</a:t>
          </a:r>
          <a:r>
            <a:rPr lang="zh-TW" altLang="en-US" b="0" i="0" u="none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。</a:t>
          </a:r>
          <a:endParaRPr lang="zh-TW" altLang="en-US" noProof="0" dirty="0"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gm:t>
    </dgm:pt>
    <dgm:pt modelId="{AEA27547-B9ED-4994-BD27-04EC297EF367}" type="parTrans" cxnId="{0EFA3039-6828-403C-9445-4359BA6645E6}">
      <dgm:prSet/>
      <dgm:spPr/>
      <dgm:t>
        <a:bodyPr rtlCol="0"/>
        <a:lstStyle/>
        <a:p>
          <a:pPr rtl="0"/>
          <a:endParaRPr lang="zh-TW" altLang="en-US" noProof="0" dirty="0"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gm:t>
    </dgm:pt>
    <dgm:pt modelId="{9D819F52-ACA0-4B08-8256-DF6BD8FA3A0B}" type="sibTrans" cxnId="{0EFA3039-6828-403C-9445-4359BA6645E6}">
      <dgm:prSet/>
      <dgm:spPr/>
      <dgm:t>
        <a:bodyPr rtlCol="0"/>
        <a:lstStyle/>
        <a:p>
          <a:pPr rtl="0"/>
          <a:endParaRPr lang="zh-TW" altLang="en-US" noProof="0" dirty="0"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gm:t>
    </dgm:pt>
    <dgm:pt modelId="{D07AD3FD-84FF-467E-9693-752776549C61}">
      <dgm:prSet phldrT="[Text]"/>
      <dgm:spPr>
        <a:solidFill>
          <a:schemeClr val="accent1"/>
        </a:solidFill>
        <a:ln>
          <a:solidFill>
            <a:schemeClr val="accent1"/>
          </a:solidFill>
        </a:ln>
      </dgm:spPr>
      <dgm:t>
        <a:bodyPr rtlCol="0"/>
        <a:lstStyle/>
        <a:p>
          <a:pPr rtl="0"/>
          <a:r>
            <a:rPr lang="zh-TW" altLang="en-US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牌組初始化與洗牌</a:t>
          </a:r>
        </a:p>
      </dgm:t>
    </dgm:pt>
    <dgm:pt modelId="{7B691773-F524-4FAD-A272-BDF0B0C4370A}" type="parTrans" cxnId="{55492768-9A5E-4F74-AC7C-959C5C24EFD3}">
      <dgm:prSet/>
      <dgm:spPr/>
      <dgm:t>
        <a:bodyPr rtlCol="0"/>
        <a:lstStyle/>
        <a:p>
          <a:pPr rtl="0"/>
          <a:endParaRPr lang="zh-TW" altLang="en-US" noProof="0" dirty="0"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gm:t>
    </dgm:pt>
    <dgm:pt modelId="{A8C9B7A9-BC2A-4753-B7F0-F2E361D95520}" type="sibTrans" cxnId="{55492768-9A5E-4F74-AC7C-959C5C24EFD3}">
      <dgm:prSet/>
      <dgm:spPr/>
      <dgm:t>
        <a:bodyPr rtlCol="0"/>
        <a:lstStyle/>
        <a:p>
          <a:pPr rtl="0"/>
          <a:endParaRPr lang="zh-TW" altLang="en-US" noProof="0" dirty="0"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gm:t>
    </dgm:pt>
    <dgm:pt modelId="{5D70EFF5-8B31-4A1F-AE44-51E4CF0013EB}">
      <dgm:prSet phldrT="[Text]"/>
      <dgm:spPr/>
      <dgm:t>
        <a:bodyPr rtlCol="0"/>
        <a:lstStyle/>
        <a:p>
          <a:pPr rtl="0"/>
          <a:r>
            <a:rPr lang="zh-TW" altLang="en-US" b="0" i="0" u="none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使用 </a:t>
          </a:r>
          <a:r>
            <a:rPr lang="en-US" altLang="en-US" b="0" i="0" u="none" noProof="0" dirty="0" err="1">
              <a:latin typeface="Microsoft JhengHei UI" panose="020B0604030504040204" pitchFamily="34" charset="-120"/>
              <a:ea typeface="Microsoft JhengHei UI" panose="020B0604030504040204" pitchFamily="34" charset="-120"/>
            </a:rPr>
            <a:t>initDeck</a:t>
          </a:r>
          <a:r>
            <a:rPr lang="en-US" altLang="en-US" b="0" i="0" u="none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() </a:t>
          </a:r>
          <a:r>
            <a:rPr lang="zh-TW" altLang="en-US" b="0" i="0" u="none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建立 </a:t>
          </a:r>
          <a:r>
            <a:rPr lang="en-US" altLang="en-US" b="0" i="0" u="none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52 </a:t>
          </a:r>
          <a:r>
            <a:rPr lang="zh-TW" altLang="en-US" b="0" i="0" u="none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張牌的陣列，再利用 </a:t>
          </a:r>
          <a:r>
            <a:rPr lang="en-US" altLang="en-US" b="0" i="0" u="none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Fisher–Yates </a:t>
          </a:r>
          <a:r>
            <a:rPr lang="zh-TW" altLang="en-US" b="0" i="0" u="none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洗牌演算法將牌組隨機排列。</a:t>
          </a:r>
          <a:endParaRPr lang="zh-TW" altLang="en-US" noProof="0" dirty="0"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gm:t>
    </dgm:pt>
    <dgm:pt modelId="{96C720A0-FEEF-48D1-8DF6-ABA03C304822}" type="parTrans" cxnId="{E97FF64F-8020-497E-AE7D-2395DDA4560D}">
      <dgm:prSet/>
      <dgm:spPr/>
      <dgm:t>
        <a:bodyPr rtlCol="0"/>
        <a:lstStyle/>
        <a:p>
          <a:pPr rtl="0"/>
          <a:endParaRPr lang="zh-TW" altLang="en-US" noProof="0" dirty="0"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gm:t>
    </dgm:pt>
    <dgm:pt modelId="{B6A59CDE-18AD-4553-B6C5-FF001A8E8510}" type="sibTrans" cxnId="{E97FF64F-8020-497E-AE7D-2395DDA4560D}">
      <dgm:prSet/>
      <dgm:spPr/>
      <dgm:t>
        <a:bodyPr rtlCol="0"/>
        <a:lstStyle/>
        <a:p>
          <a:pPr rtl="0"/>
          <a:endParaRPr lang="zh-TW" altLang="en-US" noProof="0" dirty="0"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gm:t>
    </dgm:pt>
    <dgm:pt modelId="{D71FC021-6A65-44D1-95B9-0E6C89079866}">
      <dgm:prSet phldrT="[Text]"/>
      <dgm:spPr>
        <a:solidFill>
          <a:schemeClr val="accent5"/>
        </a:solidFill>
        <a:ln>
          <a:solidFill>
            <a:schemeClr val="accent5"/>
          </a:solidFill>
        </a:ln>
      </dgm:spPr>
      <dgm:t>
        <a:bodyPr rtlCol="0"/>
        <a:lstStyle/>
        <a:p>
          <a:pPr rtl="0"/>
          <a:r>
            <a:rPr lang="zh-TW" altLang="en-US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玩家手牌輸入檢查</a:t>
          </a:r>
        </a:p>
      </dgm:t>
    </dgm:pt>
    <dgm:pt modelId="{862AAE39-3AAD-40E3-BA20-90187BD73242}" type="parTrans" cxnId="{53239C96-427C-420B-95DC-546F3B30ED65}">
      <dgm:prSet/>
      <dgm:spPr/>
      <dgm:t>
        <a:bodyPr rtlCol="0"/>
        <a:lstStyle/>
        <a:p>
          <a:pPr rtl="0"/>
          <a:endParaRPr lang="zh-TW" altLang="en-US" noProof="0" dirty="0"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gm:t>
    </dgm:pt>
    <dgm:pt modelId="{9B090D9D-470E-46E2-AABB-0368A52481AA}" type="sibTrans" cxnId="{53239C96-427C-420B-95DC-546F3B30ED65}">
      <dgm:prSet/>
      <dgm:spPr/>
      <dgm:t>
        <a:bodyPr rtlCol="0"/>
        <a:lstStyle/>
        <a:p>
          <a:pPr rtl="0"/>
          <a:endParaRPr lang="zh-TW" altLang="en-US" noProof="0" dirty="0"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gm:t>
    </dgm:pt>
    <dgm:pt modelId="{4A6BB192-9983-4F48-BBC5-6E384EED7EC5}">
      <dgm:prSet phldrT="[Text]"/>
      <dgm:spPr/>
      <dgm:t>
        <a:bodyPr rtlCol="0"/>
        <a:lstStyle/>
        <a:p>
          <a:pPr rtl="0"/>
          <a:r>
            <a:rPr lang="zh-TW" altLang="en-US" b="0" i="0" u="none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玩家手牌輸入檢查： 程式透過 </a:t>
          </a:r>
          <a:r>
            <a:rPr lang="en-US" altLang="en-US" b="0" i="0" u="none" noProof="0" dirty="0" err="1">
              <a:latin typeface="Microsoft JhengHei UI" panose="020B0604030504040204" pitchFamily="34" charset="-120"/>
              <a:ea typeface="Microsoft JhengHei UI" panose="020B0604030504040204" pitchFamily="34" charset="-120"/>
            </a:rPr>
            <a:t>getValidCard</a:t>
          </a:r>
          <a:r>
            <a:rPr lang="en-US" altLang="en-US" b="0" i="0" u="none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(</a:t>
          </a:r>
          <a:r>
            <a:rPr lang="zh-TW" altLang="en-US" b="0" i="0" u="none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 </a:t>
          </a:r>
          <a:r>
            <a:rPr lang="en-US" altLang="en-US" b="0" i="0" u="none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) </a:t>
          </a:r>
          <a:r>
            <a:rPr lang="zh-TW" altLang="en-US" b="0" i="0" u="none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函式讀取並驗證使用者輸入，並特別檢查確保兩張手牌不重複。</a:t>
          </a:r>
          <a:endParaRPr lang="zh-TW" altLang="en-US" noProof="0" dirty="0"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gm:t>
    </dgm:pt>
    <dgm:pt modelId="{230A6E4A-6CED-4DC0-AEFE-6859FE07B658}" type="parTrans" cxnId="{E3115EEA-DE9C-4F06-B8B3-BEB263D5F2B1}">
      <dgm:prSet/>
      <dgm:spPr/>
      <dgm:t>
        <a:bodyPr rtlCol="0"/>
        <a:lstStyle/>
        <a:p>
          <a:pPr rtl="0"/>
          <a:endParaRPr lang="zh-TW" altLang="en-US" noProof="0" dirty="0"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gm:t>
    </dgm:pt>
    <dgm:pt modelId="{0B568EC2-5D2A-4B00-8047-B7832F245B44}" type="sibTrans" cxnId="{E3115EEA-DE9C-4F06-B8B3-BEB263D5F2B1}">
      <dgm:prSet/>
      <dgm:spPr/>
      <dgm:t>
        <a:bodyPr rtlCol="0"/>
        <a:lstStyle/>
        <a:p>
          <a:pPr rtl="0"/>
          <a:endParaRPr lang="zh-TW" altLang="en-US" noProof="0" dirty="0"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gm:t>
    </dgm:pt>
    <dgm:pt modelId="{5EDA317F-AB2E-47DE-BA46-16FA60C3C561}">
      <dgm:prSet phldrT="[Text]"/>
      <dgm:spPr>
        <a:solidFill>
          <a:schemeClr val="accent3"/>
        </a:solidFill>
        <a:ln>
          <a:solidFill>
            <a:schemeClr val="accent3"/>
          </a:solidFill>
        </a:ln>
      </dgm:spPr>
      <dgm:t>
        <a:bodyPr rtlCol="0"/>
        <a:lstStyle/>
        <a:p>
          <a:pPr rtl="0"/>
          <a:r>
            <a:rPr lang="zh-TW" altLang="en-US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勝率模擬</a:t>
          </a:r>
        </a:p>
      </dgm:t>
    </dgm:pt>
    <dgm:pt modelId="{775EBB35-E8CF-4A14-B0A8-45A53D65E711}" type="parTrans" cxnId="{7B8F902E-4BA3-41AA-9991-54805A6B93DE}">
      <dgm:prSet/>
      <dgm:spPr/>
      <dgm:t>
        <a:bodyPr rtlCol="0"/>
        <a:lstStyle/>
        <a:p>
          <a:pPr rtl="0"/>
          <a:endParaRPr lang="zh-TW" altLang="en-US" noProof="0" dirty="0"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gm:t>
    </dgm:pt>
    <dgm:pt modelId="{A75B061E-69EA-487C-8330-1430DA0F139D}" type="sibTrans" cxnId="{7B8F902E-4BA3-41AA-9991-54805A6B93DE}">
      <dgm:prSet/>
      <dgm:spPr/>
      <dgm:t>
        <a:bodyPr rtlCol="0"/>
        <a:lstStyle/>
        <a:p>
          <a:pPr rtl="0"/>
          <a:endParaRPr lang="zh-TW" altLang="en-US" noProof="0" dirty="0"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gm:t>
    </dgm:pt>
    <dgm:pt modelId="{F757DBC8-3670-4122-937A-47DB91C0F3FE}">
      <dgm:prSet phldrT="[Text]"/>
      <dgm:spPr/>
      <dgm:t>
        <a:bodyPr rtlCol="0"/>
        <a:lstStyle/>
        <a:p>
          <a:pPr rtl="0"/>
          <a:r>
            <a:rPr lang="zh-TW" altLang="zh-TW" b="0" i="0" u="none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利用簡化的</a:t>
          </a:r>
          <a:r>
            <a:rPr lang="en-US" altLang="zh-TW" b="0" i="0" u="none" noProof="0" dirty="0" err="1">
              <a:latin typeface="Microsoft JhengHei UI" panose="020B0604030504040204" pitchFamily="34" charset="-120"/>
              <a:ea typeface="Microsoft JhengHei UI" panose="020B0604030504040204" pitchFamily="34" charset="-120"/>
            </a:rPr>
            <a:t>evaluateHand</a:t>
          </a:r>
          <a:r>
            <a:rPr lang="en-US" altLang="zh-TW" b="0" i="0" u="none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() </a:t>
          </a:r>
          <a:r>
            <a:rPr lang="zh-TW" altLang="zh-TW" b="0" i="0" u="none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函式評分並計算勝負。累計模擬次數後以勝利和平局統計最終勝率。</a:t>
          </a:r>
          <a:endParaRPr lang="zh-TW" altLang="en-US" noProof="0" dirty="0"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gm:t>
    </dgm:pt>
    <dgm:pt modelId="{8F483F27-8D97-48E5-9210-1B448F1CE277}" type="parTrans" cxnId="{8A3D4B73-3658-4A4C-9DFE-F59E22A79482}">
      <dgm:prSet/>
      <dgm:spPr/>
      <dgm:t>
        <a:bodyPr rtlCol="0"/>
        <a:lstStyle/>
        <a:p>
          <a:pPr rtl="0"/>
          <a:endParaRPr lang="zh-TW" altLang="en-US" noProof="0" dirty="0"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gm:t>
    </dgm:pt>
    <dgm:pt modelId="{A46A41DD-2CA4-4800-8F85-546ABB24ED07}" type="sibTrans" cxnId="{8A3D4B73-3658-4A4C-9DFE-F59E22A79482}">
      <dgm:prSet/>
      <dgm:spPr/>
      <dgm:t>
        <a:bodyPr rtlCol="0"/>
        <a:lstStyle/>
        <a:p>
          <a:pPr rtl="0"/>
          <a:endParaRPr lang="zh-TW" altLang="en-US" noProof="0" dirty="0"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gm:t>
    </dgm:pt>
    <dgm:pt modelId="{594BF422-752C-42F3-A230-3D0E6AE9A886}" type="pres">
      <dgm:prSet presAssocID="{55C0B14E-AEA6-48D3-A387-ED4A3A3BF840}" presName="Name0" presStyleCnt="0">
        <dgm:presLayoutVars>
          <dgm:animLvl val="lvl"/>
          <dgm:resizeHandles val="exact"/>
        </dgm:presLayoutVars>
      </dgm:prSet>
      <dgm:spPr/>
    </dgm:pt>
    <dgm:pt modelId="{F6A1B9E0-4B4A-47A4-A011-67526CEEA770}" type="pres">
      <dgm:prSet presAssocID="{AACEAFD5-63CF-4AFC-B46F-BE086C5D447C}" presName="composite" presStyleCnt="0"/>
      <dgm:spPr/>
    </dgm:pt>
    <dgm:pt modelId="{FA4E6E73-A3C8-4495-927B-8AADA5A74297}" type="pres">
      <dgm:prSet presAssocID="{AACEAFD5-63CF-4AFC-B46F-BE086C5D447C}" presName="L" presStyleLbl="solidFgAcc1" presStyleIdx="0" presStyleCnt="4">
        <dgm:presLayoutVars>
          <dgm:chMax val="0"/>
          <dgm:chPref val="0"/>
        </dgm:presLayoutVars>
      </dgm:prSet>
      <dgm:spPr>
        <a:ln>
          <a:solidFill>
            <a:schemeClr val="accent2"/>
          </a:solidFill>
        </a:ln>
      </dgm:spPr>
    </dgm:pt>
    <dgm:pt modelId="{CA3A6A4E-2D39-41D2-A6B1-B590D0C452D2}" type="pres">
      <dgm:prSet presAssocID="{AACEAFD5-63CF-4AFC-B46F-BE086C5D447C}" presName="parTx" presStyleLbl="alignNode1" presStyleIdx="0" presStyleCnt="4">
        <dgm:presLayoutVars>
          <dgm:chMax val="0"/>
          <dgm:chPref val="0"/>
          <dgm:bulletEnabled val="1"/>
        </dgm:presLayoutVars>
      </dgm:prSet>
      <dgm:spPr/>
    </dgm:pt>
    <dgm:pt modelId="{810D7AA7-A541-4507-BE7F-36CCF210089F}" type="pres">
      <dgm:prSet presAssocID="{AACEAFD5-63CF-4AFC-B46F-BE086C5D447C}" presName="desTx" presStyleLbl="revTx" presStyleIdx="0" presStyleCnt="4">
        <dgm:presLayoutVars>
          <dgm:chMax val="0"/>
          <dgm:chPref val="0"/>
          <dgm:bulletEnabled val="1"/>
        </dgm:presLayoutVars>
      </dgm:prSet>
      <dgm:spPr/>
    </dgm:pt>
    <dgm:pt modelId="{4F7CDD44-32F1-4759-861F-8DABEBBA8D89}" type="pres">
      <dgm:prSet presAssocID="{AACEAFD5-63CF-4AFC-B46F-BE086C5D447C}" presName="EmptyPlaceHolder" presStyleCnt="0"/>
      <dgm:spPr/>
    </dgm:pt>
    <dgm:pt modelId="{C9A9B9EA-6A1D-4A13-9C7F-C112F25D2888}" type="pres">
      <dgm:prSet presAssocID="{7A8D4B4D-06E9-4958-810D-A6226B6AC588}" presName="space" presStyleCnt="0"/>
      <dgm:spPr/>
    </dgm:pt>
    <dgm:pt modelId="{EC37843F-14A6-4E20-B7AE-2B086A8F5F45}" type="pres">
      <dgm:prSet presAssocID="{D07AD3FD-84FF-467E-9693-752776549C61}" presName="composite" presStyleCnt="0"/>
      <dgm:spPr/>
    </dgm:pt>
    <dgm:pt modelId="{E41E7729-FD3F-426D-804C-45BD60BD762D}" type="pres">
      <dgm:prSet presAssocID="{D07AD3FD-84FF-467E-9693-752776549C61}" presName="L" presStyleLbl="solidFgAcc1" presStyleIdx="1" presStyleCnt="4">
        <dgm:presLayoutVars>
          <dgm:chMax val="0"/>
          <dgm:chPref val="0"/>
        </dgm:presLayoutVars>
      </dgm:prSet>
      <dgm:spPr>
        <a:ln>
          <a:solidFill>
            <a:schemeClr val="accent1"/>
          </a:solidFill>
        </a:ln>
      </dgm:spPr>
    </dgm:pt>
    <dgm:pt modelId="{6C46E586-0364-4C52-98F9-74A7ACD803D1}" type="pres">
      <dgm:prSet presAssocID="{D07AD3FD-84FF-467E-9693-752776549C61}" presName="parTx" presStyleLbl="alignNode1" presStyleIdx="1" presStyleCnt="4">
        <dgm:presLayoutVars>
          <dgm:chMax val="0"/>
          <dgm:chPref val="0"/>
          <dgm:bulletEnabled val="1"/>
        </dgm:presLayoutVars>
      </dgm:prSet>
      <dgm:spPr/>
    </dgm:pt>
    <dgm:pt modelId="{5E07F9E4-149C-4A89-848F-4ABDD305F0C5}" type="pres">
      <dgm:prSet presAssocID="{D07AD3FD-84FF-467E-9693-752776549C61}" presName="desTx" presStyleLbl="revTx" presStyleIdx="1" presStyleCnt="4">
        <dgm:presLayoutVars>
          <dgm:chMax val="0"/>
          <dgm:chPref val="0"/>
          <dgm:bulletEnabled val="1"/>
        </dgm:presLayoutVars>
      </dgm:prSet>
      <dgm:spPr/>
    </dgm:pt>
    <dgm:pt modelId="{2928FCAD-BE3F-45AC-93A5-FD98F8A50E00}" type="pres">
      <dgm:prSet presAssocID="{D07AD3FD-84FF-467E-9693-752776549C61}" presName="EmptyPlaceHolder" presStyleCnt="0"/>
      <dgm:spPr/>
    </dgm:pt>
    <dgm:pt modelId="{C2DF8D93-19C7-4E07-BCAF-9FAAB62C8CF2}" type="pres">
      <dgm:prSet presAssocID="{A8C9B7A9-BC2A-4753-B7F0-F2E361D95520}" presName="space" presStyleCnt="0"/>
      <dgm:spPr/>
    </dgm:pt>
    <dgm:pt modelId="{86E313B1-36D3-44D7-907E-22A08CB8E9CC}" type="pres">
      <dgm:prSet presAssocID="{D71FC021-6A65-44D1-95B9-0E6C89079866}" presName="composite" presStyleCnt="0"/>
      <dgm:spPr/>
    </dgm:pt>
    <dgm:pt modelId="{473F2067-7126-4D56-A328-5A8CFD3D8D52}" type="pres">
      <dgm:prSet presAssocID="{D71FC021-6A65-44D1-95B9-0E6C89079866}" presName="L" presStyleLbl="solidFgAcc1" presStyleIdx="2" presStyleCnt="4">
        <dgm:presLayoutVars>
          <dgm:chMax val="0"/>
          <dgm:chPref val="0"/>
        </dgm:presLayoutVars>
      </dgm:prSet>
      <dgm:spPr>
        <a:ln>
          <a:solidFill>
            <a:schemeClr val="accent5"/>
          </a:solidFill>
        </a:ln>
      </dgm:spPr>
    </dgm:pt>
    <dgm:pt modelId="{7A0B5EFC-88FB-4ED5-994F-D5F6584C2293}" type="pres">
      <dgm:prSet presAssocID="{D71FC021-6A65-44D1-95B9-0E6C89079866}" presName="parTx" presStyleLbl="alignNode1" presStyleIdx="2" presStyleCnt="4">
        <dgm:presLayoutVars>
          <dgm:chMax val="0"/>
          <dgm:chPref val="0"/>
          <dgm:bulletEnabled val="1"/>
        </dgm:presLayoutVars>
      </dgm:prSet>
      <dgm:spPr/>
    </dgm:pt>
    <dgm:pt modelId="{FD7B29F2-0D66-4B4B-BC8A-82DA23575305}" type="pres">
      <dgm:prSet presAssocID="{D71FC021-6A65-44D1-95B9-0E6C89079866}" presName="desTx" presStyleLbl="revTx" presStyleIdx="2" presStyleCnt="4">
        <dgm:presLayoutVars>
          <dgm:chMax val="0"/>
          <dgm:chPref val="0"/>
          <dgm:bulletEnabled val="1"/>
        </dgm:presLayoutVars>
      </dgm:prSet>
      <dgm:spPr/>
    </dgm:pt>
    <dgm:pt modelId="{BABAA172-7B81-4C6B-BCF2-4572322515C5}" type="pres">
      <dgm:prSet presAssocID="{D71FC021-6A65-44D1-95B9-0E6C89079866}" presName="EmptyPlaceHolder" presStyleCnt="0"/>
      <dgm:spPr/>
    </dgm:pt>
    <dgm:pt modelId="{0B65942F-B336-42B6-A72B-DA6B6B07B79B}" type="pres">
      <dgm:prSet presAssocID="{9B090D9D-470E-46E2-AABB-0368A52481AA}" presName="space" presStyleCnt="0"/>
      <dgm:spPr/>
    </dgm:pt>
    <dgm:pt modelId="{1D5539F6-8B97-4801-8139-D49EE44FFF3E}" type="pres">
      <dgm:prSet presAssocID="{5EDA317F-AB2E-47DE-BA46-16FA60C3C561}" presName="composite" presStyleCnt="0"/>
      <dgm:spPr/>
    </dgm:pt>
    <dgm:pt modelId="{2377F551-4CF6-4656-B644-60A7FC1B0F64}" type="pres">
      <dgm:prSet presAssocID="{5EDA317F-AB2E-47DE-BA46-16FA60C3C561}" presName="L" presStyleLbl="solidFgAcc1" presStyleIdx="3" presStyleCnt="4">
        <dgm:presLayoutVars>
          <dgm:chMax val="0"/>
          <dgm:chPref val="0"/>
        </dgm:presLayoutVars>
      </dgm:prSet>
      <dgm:spPr>
        <a:ln>
          <a:solidFill>
            <a:schemeClr val="accent3"/>
          </a:solidFill>
        </a:ln>
      </dgm:spPr>
    </dgm:pt>
    <dgm:pt modelId="{69ED255C-64AC-4764-BC2C-7679ECCC9FE9}" type="pres">
      <dgm:prSet presAssocID="{5EDA317F-AB2E-47DE-BA46-16FA60C3C561}" presName="parTx" presStyleLbl="alignNode1" presStyleIdx="3" presStyleCnt="4">
        <dgm:presLayoutVars>
          <dgm:chMax val="0"/>
          <dgm:chPref val="0"/>
          <dgm:bulletEnabled val="1"/>
        </dgm:presLayoutVars>
      </dgm:prSet>
      <dgm:spPr/>
    </dgm:pt>
    <dgm:pt modelId="{1F1B09A6-DA7E-41D1-B8A6-E3B6E775E5C1}" type="pres">
      <dgm:prSet presAssocID="{5EDA317F-AB2E-47DE-BA46-16FA60C3C561}" presName="desTx" presStyleLbl="revTx" presStyleIdx="3" presStyleCnt="4">
        <dgm:presLayoutVars>
          <dgm:chMax val="0"/>
          <dgm:chPref val="0"/>
          <dgm:bulletEnabled val="1"/>
        </dgm:presLayoutVars>
      </dgm:prSet>
      <dgm:spPr/>
    </dgm:pt>
    <dgm:pt modelId="{89DACDC6-8676-47A4-A430-164754F46172}" type="pres">
      <dgm:prSet presAssocID="{5EDA317F-AB2E-47DE-BA46-16FA60C3C561}" presName="EmptyPlaceHolder" presStyleCnt="0"/>
      <dgm:spPr/>
    </dgm:pt>
  </dgm:ptLst>
  <dgm:cxnLst>
    <dgm:cxn modelId="{A903DE1B-AC8A-4C77-850B-32A9F4D87BCB}" type="presOf" srcId="{5EDA317F-AB2E-47DE-BA46-16FA60C3C561}" destId="{69ED255C-64AC-4764-BC2C-7679ECCC9FE9}" srcOrd="0" destOrd="0" presId="urn:microsoft.com/office/officeart/2016/7/layout/AccentHomeChevronProcess"/>
    <dgm:cxn modelId="{F23BFC27-EEA1-48DD-A68B-3C9BF1AE455D}" type="presOf" srcId="{349299C9-846E-4827-813A-349CCCE20782}" destId="{810D7AA7-A541-4507-BE7F-36CCF210089F}" srcOrd="0" destOrd="0" presId="urn:microsoft.com/office/officeart/2016/7/layout/AccentHomeChevronProcess"/>
    <dgm:cxn modelId="{7B8F902E-4BA3-41AA-9991-54805A6B93DE}" srcId="{55C0B14E-AEA6-48D3-A387-ED4A3A3BF840}" destId="{5EDA317F-AB2E-47DE-BA46-16FA60C3C561}" srcOrd="3" destOrd="0" parTransId="{775EBB35-E8CF-4A14-B0A8-45A53D65E711}" sibTransId="{A75B061E-69EA-487C-8330-1430DA0F139D}"/>
    <dgm:cxn modelId="{0EFA3039-6828-403C-9445-4359BA6645E6}" srcId="{AACEAFD5-63CF-4AFC-B46F-BE086C5D447C}" destId="{349299C9-846E-4827-813A-349CCCE20782}" srcOrd="0" destOrd="0" parTransId="{AEA27547-B9ED-4994-BD27-04EC297EF367}" sibTransId="{9D819F52-ACA0-4B08-8256-DF6BD8FA3A0B}"/>
    <dgm:cxn modelId="{6CDEA839-6538-453E-9113-58ECC65280CB}" type="presOf" srcId="{AACEAFD5-63CF-4AFC-B46F-BE086C5D447C}" destId="{CA3A6A4E-2D39-41D2-A6B1-B590D0C452D2}" srcOrd="0" destOrd="0" presId="urn:microsoft.com/office/officeart/2016/7/layout/AccentHomeChevronProcess"/>
    <dgm:cxn modelId="{55492768-9A5E-4F74-AC7C-959C5C24EFD3}" srcId="{55C0B14E-AEA6-48D3-A387-ED4A3A3BF840}" destId="{D07AD3FD-84FF-467E-9693-752776549C61}" srcOrd="1" destOrd="0" parTransId="{7B691773-F524-4FAD-A272-BDF0B0C4370A}" sibTransId="{A8C9B7A9-BC2A-4753-B7F0-F2E361D95520}"/>
    <dgm:cxn modelId="{E97FF64F-8020-497E-AE7D-2395DDA4560D}" srcId="{D07AD3FD-84FF-467E-9693-752776549C61}" destId="{5D70EFF5-8B31-4A1F-AE44-51E4CF0013EB}" srcOrd="0" destOrd="0" parTransId="{96C720A0-FEEF-48D1-8DF6-ABA03C304822}" sibTransId="{B6A59CDE-18AD-4553-B6C5-FF001A8E8510}"/>
    <dgm:cxn modelId="{8A3D4B73-3658-4A4C-9DFE-F59E22A79482}" srcId="{5EDA317F-AB2E-47DE-BA46-16FA60C3C561}" destId="{F757DBC8-3670-4122-937A-47DB91C0F3FE}" srcOrd="0" destOrd="0" parTransId="{8F483F27-8D97-48E5-9210-1B448F1CE277}" sibTransId="{A46A41DD-2CA4-4800-8F85-546ABB24ED07}"/>
    <dgm:cxn modelId="{219EA357-E48B-4A91-91A7-8282DFF10601}" type="presOf" srcId="{55C0B14E-AEA6-48D3-A387-ED4A3A3BF840}" destId="{594BF422-752C-42F3-A230-3D0E6AE9A886}" srcOrd="0" destOrd="0" presId="urn:microsoft.com/office/officeart/2016/7/layout/AccentHomeChevronProcess"/>
    <dgm:cxn modelId="{D8B51958-63B3-49F6-A150-9B1A638B15CE}" type="presOf" srcId="{F757DBC8-3670-4122-937A-47DB91C0F3FE}" destId="{1F1B09A6-DA7E-41D1-B8A6-E3B6E775E5C1}" srcOrd="0" destOrd="0" presId="urn:microsoft.com/office/officeart/2016/7/layout/AccentHomeChevronProcess"/>
    <dgm:cxn modelId="{61E56288-5A92-4019-989A-398C8EA8A844}" type="presOf" srcId="{4A6BB192-9983-4F48-BBC5-6E384EED7EC5}" destId="{FD7B29F2-0D66-4B4B-BC8A-82DA23575305}" srcOrd="0" destOrd="0" presId="urn:microsoft.com/office/officeart/2016/7/layout/AccentHomeChevronProcess"/>
    <dgm:cxn modelId="{60399491-EC61-4ACD-870E-1A66600F3D26}" type="presOf" srcId="{D71FC021-6A65-44D1-95B9-0E6C89079866}" destId="{7A0B5EFC-88FB-4ED5-994F-D5F6584C2293}" srcOrd="0" destOrd="0" presId="urn:microsoft.com/office/officeart/2016/7/layout/AccentHomeChevronProcess"/>
    <dgm:cxn modelId="{53239C96-427C-420B-95DC-546F3B30ED65}" srcId="{55C0B14E-AEA6-48D3-A387-ED4A3A3BF840}" destId="{D71FC021-6A65-44D1-95B9-0E6C89079866}" srcOrd="2" destOrd="0" parTransId="{862AAE39-3AAD-40E3-BA20-90187BD73242}" sibTransId="{9B090D9D-470E-46E2-AABB-0368A52481AA}"/>
    <dgm:cxn modelId="{2F6485B4-0735-4D01-8060-5A89B7562619}" type="presOf" srcId="{5D70EFF5-8B31-4A1F-AE44-51E4CF0013EB}" destId="{5E07F9E4-149C-4A89-848F-4ABDD305F0C5}" srcOrd="0" destOrd="0" presId="urn:microsoft.com/office/officeart/2016/7/layout/AccentHomeChevronProcess"/>
    <dgm:cxn modelId="{AE101ABC-7EA3-4444-A576-8AB15A371C84}" srcId="{55C0B14E-AEA6-48D3-A387-ED4A3A3BF840}" destId="{AACEAFD5-63CF-4AFC-B46F-BE086C5D447C}" srcOrd="0" destOrd="0" parTransId="{7A0BD8EC-BB4A-4912-A54E-6F39B681264E}" sibTransId="{7A8D4B4D-06E9-4958-810D-A6226B6AC588}"/>
    <dgm:cxn modelId="{665C05C7-3CB0-428C-B457-E59A0AF60DA1}" type="presOf" srcId="{D07AD3FD-84FF-467E-9693-752776549C61}" destId="{6C46E586-0364-4C52-98F9-74A7ACD803D1}" srcOrd="0" destOrd="0" presId="urn:microsoft.com/office/officeart/2016/7/layout/AccentHomeChevronProcess"/>
    <dgm:cxn modelId="{E3115EEA-DE9C-4F06-B8B3-BEB263D5F2B1}" srcId="{D71FC021-6A65-44D1-95B9-0E6C89079866}" destId="{4A6BB192-9983-4F48-BBC5-6E384EED7EC5}" srcOrd="0" destOrd="0" parTransId="{230A6E4A-6CED-4DC0-AEFE-6859FE07B658}" sibTransId="{0B568EC2-5D2A-4B00-8047-B7832F245B44}"/>
    <dgm:cxn modelId="{C93892E1-28C0-4B75-A464-293C00708672}" type="presParOf" srcId="{594BF422-752C-42F3-A230-3D0E6AE9A886}" destId="{F6A1B9E0-4B4A-47A4-A011-67526CEEA770}" srcOrd="0" destOrd="0" presId="urn:microsoft.com/office/officeart/2016/7/layout/AccentHomeChevronProcess"/>
    <dgm:cxn modelId="{D5413575-9692-46A2-A045-9ED8482318DF}" type="presParOf" srcId="{F6A1B9E0-4B4A-47A4-A011-67526CEEA770}" destId="{FA4E6E73-A3C8-4495-927B-8AADA5A74297}" srcOrd="0" destOrd="0" presId="urn:microsoft.com/office/officeart/2016/7/layout/AccentHomeChevronProcess"/>
    <dgm:cxn modelId="{3303BDD6-668D-45F1-9491-4125E782D67C}" type="presParOf" srcId="{F6A1B9E0-4B4A-47A4-A011-67526CEEA770}" destId="{CA3A6A4E-2D39-41D2-A6B1-B590D0C452D2}" srcOrd="1" destOrd="0" presId="urn:microsoft.com/office/officeart/2016/7/layout/AccentHomeChevronProcess"/>
    <dgm:cxn modelId="{3BAD5A1C-162E-4722-B818-968C4083BECD}" type="presParOf" srcId="{F6A1B9E0-4B4A-47A4-A011-67526CEEA770}" destId="{810D7AA7-A541-4507-BE7F-36CCF210089F}" srcOrd="2" destOrd="0" presId="urn:microsoft.com/office/officeart/2016/7/layout/AccentHomeChevronProcess"/>
    <dgm:cxn modelId="{A3B267C1-BAFC-42F0-A63A-6491CFDC1ED2}" type="presParOf" srcId="{F6A1B9E0-4B4A-47A4-A011-67526CEEA770}" destId="{4F7CDD44-32F1-4759-861F-8DABEBBA8D89}" srcOrd="3" destOrd="0" presId="urn:microsoft.com/office/officeart/2016/7/layout/AccentHomeChevronProcess"/>
    <dgm:cxn modelId="{80CC9289-BA8F-4ED7-A4ED-9FA5EF71D964}" type="presParOf" srcId="{594BF422-752C-42F3-A230-3D0E6AE9A886}" destId="{C9A9B9EA-6A1D-4A13-9C7F-C112F25D2888}" srcOrd="1" destOrd="0" presId="urn:microsoft.com/office/officeart/2016/7/layout/AccentHomeChevronProcess"/>
    <dgm:cxn modelId="{5B7985CA-BC92-461D-A77E-E2320D4992D0}" type="presParOf" srcId="{594BF422-752C-42F3-A230-3D0E6AE9A886}" destId="{EC37843F-14A6-4E20-B7AE-2B086A8F5F45}" srcOrd="2" destOrd="0" presId="urn:microsoft.com/office/officeart/2016/7/layout/AccentHomeChevronProcess"/>
    <dgm:cxn modelId="{1996E4D7-D809-45CA-9DF0-561A93BDAFB1}" type="presParOf" srcId="{EC37843F-14A6-4E20-B7AE-2B086A8F5F45}" destId="{E41E7729-FD3F-426D-804C-45BD60BD762D}" srcOrd="0" destOrd="0" presId="urn:microsoft.com/office/officeart/2016/7/layout/AccentHomeChevronProcess"/>
    <dgm:cxn modelId="{16E53752-1AB8-4CD2-BFD6-85C0CDA26E1B}" type="presParOf" srcId="{EC37843F-14A6-4E20-B7AE-2B086A8F5F45}" destId="{6C46E586-0364-4C52-98F9-74A7ACD803D1}" srcOrd="1" destOrd="0" presId="urn:microsoft.com/office/officeart/2016/7/layout/AccentHomeChevronProcess"/>
    <dgm:cxn modelId="{FAC2F23D-E510-4342-91C3-FCAB11B207C0}" type="presParOf" srcId="{EC37843F-14A6-4E20-B7AE-2B086A8F5F45}" destId="{5E07F9E4-149C-4A89-848F-4ABDD305F0C5}" srcOrd="2" destOrd="0" presId="urn:microsoft.com/office/officeart/2016/7/layout/AccentHomeChevronProcess"/>
    <dgm:cxn modelId="{3843A525-0A63-4743-B0E8-0F795D54B4E4}" type="presParOf" srcId="{EC37843F-14A6-4E20-B7AE-2B086A8F5F45}" destId="{2928FCAD-BE3F-45AC-93A5-FD98F8A50E00}" srcOrd="3" destOrd="0" presId="urn:microsoft.com/office/officeart/2016/7/layout/AccentHomeChevronProcess"/>
    <dgm:cxn modelId="{D179D84E-BE2C-46EF-8594-412D3A7F9213}" type="presParOf" srcId="{594BF422-752C-42F3-A230-3D0E6AE9A886}" destId="{C2DF8D93-19C7-4E07-BCAF-9FAAB62C8CF2}" srcOrd="3" destOrd="0" presId="urn:microsoft.com/office/officeart/2016/7/layout/AccentHomeChevronProcess"/>
    <dgm:cxn modelId="{D8554B98-FAA7-4800-BB76-916BA7A2B10E}" type="presParOf" srcId="{594BF422-752C-42F3-A230-3D0E6AE9A886}" destId="{86E313B1-36D3-44D7-907E-22A08CB8E9CC}" srcOrd="4" destOrd="0" presId="urn:microsoft.com/office/officeart/2016/7/layout/AccentHomeChevronProcess"/>
    <dgm:cxn modelId="{19D10FBF-8E65-4EB5-9B54-54A271982B0D}" type="presParOf" srcId="{86E313B1-36D3-44D7-907E-22A08CB8E9CC}" destId="{473F2067-7126-4D56-A328-5A8CFD3D8D52}" srcOrd="0" destOrd="0" presId="urn:microsoft.com/office/officeart/2016/7/layout/AccentHomeChevronProcess"/>
    <dgm:cxn modelId="{11A73768-8587-4E2B-BDDA-6254211FDF2D}" type="presParOf" srcId="{86E313B1-36D3-44D7-907E-22A08CB8E9CC}" destId="{7A0B5EFC-88FB-4ED5-994F-D5F6584C2293}" srcOrd="1" destOrd="0" presId="urn:microsoft.com/office/officeart/2016/7/layout/AccentHomeChevronProcess"/>
    <dgm:cxn modelId="{522D3FED-6E8C-40DF-8BA8-A80510ACC48F}" type="presParOf" srcId="{86E313B1-36D3-44D7-907E-22A08CB8E9CC}" destId="{FD7B29F2-0D66-4B4B-BC8A-82DA23575305}" srcOrd="2" destOrd="0" presId="urn:microsoft.com/office/officeart/2016/7/layout/AccentHomeChevronProcess"/>
    <dgm:cxn modelId="{8075A955-4651-4DD2-B114-EB147BF378DF}" type="presParOf" srcId="{86E313B1-36D3-44D7-907E-22A08CB8E9CC}" destId="{BABAA172-7B81-4C6B-BCF2-4572322515C5}" srcOrd="3" destOrd="0" presId="urn:microsoft.com/office/officeart/2016/7/layout/AccentHomeChevronProcess"/>
    <dgm:cxn modelId="{505D5263-214F-48F5-9678-AA87C7C04F54}" type="presParOf" srcId="{594BF422-752C-42F3-A230-3D0E6AE9A886}" destId="{0B65942F-B336-42B6-A72B-DA6B6B07B79B}" srcOrd="5" destOrd="0" presId="urn:microsoft.com/office/officeart/2016/7/layout/AccentHomeChevronProcess"/>
    <dgm:cxn modelId="{F0861DFD-F2E8-400C-9B5C-4AA4849B2BE4}" type="presParOf" srcId="{594BF422-752C-42F3-A230-3D0E6AE9A886}" destId="{1D5539F6-8B97-4801-8139-D49EE44FFF3E}" srcOrd="6" destOrd="0" presId="urn:microsoft.com/office/officeart/2016/7/layout/AccentHomeChevronProcess"/>
    <dgm:cxn modelId="{D22CB840-CF4F-404F-97C0-0629311A5E51}" type="presParOf" srcId="{1D5539F6-8B97-4801-8139-D49EE44FFF3E}" destId="{2377F551-4CF6-4656-B644-60A7FC1B0F64}" srcOrd="0" destOrd="0" presId="urn:microsoft.com/office/officeart/2016/7/layout/AccentHomeChevronProcess"/>
    <dgm:cxn modelId="{6FFE5C0B-250C-4EEB-9BDD-E47B6B414225}" type="presParOf" srcId="{1D5539F6-8B97-4801-8139-D49EE44FFF3E}" destId="{69ED255C-64AC-4764-BC2C-7679ECCC9FE9}" srcOrd="1" destOrd="0" presId="urn:microsoft.com/office/officeart/2016/7/layout/AccentHomeChevronProcess"/>
    <dgm:cxn modelId="{EB2B0AEE-0679-4C51-B5D9-13C0989C2DC6}" type="presParOf" srcId="{1D5539F6-8B97-4801-8139-D49EE44FFF3E}" destId="{1F1B09A6-DA7E-41D1-B8A6-E3B6E775E5C1}" srcOrd="2" destOrd="0" presId="urn:microsoft.com/office/officeart/2016/7/layout/AccentHomeChevronProcess"/>
    <dgm:cxn modelId="{21A6189F-60BA-4472-B858-99323388D0B0}" type="presParOf" srcId="{1D5539F6-8B97-4801-8139-D49EE44FFF3E}" destId="{89DACDC6-8676-47A4-A430-164754F46172}" srcOrd="3" destOrd="0" presId="urn:microsoft.com/office/officeart/2016/7/layout/AccentHomeChevro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4E6E73-A3C8-4495-927B-8AADA5A74297}">
      <dsp:nvSpPr>
        <dsp:cNvPr id="0" name=""/>
        <dsp:cNvSpPr/>
      </dsp:nvSpPr>
      <dsp:spPr>
        <a:xfrm rot="5400000">
          <a:off x="-884612" y="1776367"/>
          <a:ext cx="1988820" cy="203924"/>
        </a:xfrm>
        <a:prstGeom prst="corner">
          <a:avLst>
            <a:gd name="adj1" fmla="val 1000"/>
            <a:gd name="adj2" fmla="val 1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3A6A4E-2D39-41D2-A6B1-B590D0C452D2}">
      <dsp:nvSpPr>
        <dsp:cNvPr id="0" name=""/>
        <dsp:cNvSpPr/>
      </dsp:nvSpPr>
      <dsp:spPr>
        <a:xfrm>
          <a:off x="7835" y="2872740"/>
          <a:ext cx="2549053" cy="662940"/>
        </a:xfrm>
        <a:prstGeom prst="homePlate">
          <a:avLst>
            <a:gd name="adj" fmla="val 25000"/>
          </a:avLst>
        </a:prstGeom>
        <a:solidFill>
          <a:schemeClr val="accent2"/>
        </a:solidFill>
        <a:ln w="1270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0" tIns="177800" rIns="88900" bIns="177800" numCol="1" spcCol="1270" rtlCol="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kern="12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卡牌資料結構</a:t>
          </a:r>
        </a:p>
      </dsp:txBody>
      <dsp:txXfrm>
        <a:off x="7835" y="2872740"/>
        <a:ext cx="2466186" cy="662940"/>
      </dsp:txXfrm>
    </dsp:sp>
    <dsp:sp modelId="{810D7AA7-A541-4507-BE7F-36CCF210089F}">
      <dsp:nvSpPr>
        <dsp:cNvPr id="0" name=""/>
        <dsp:cNvSpPr/>
      </dsp:nvSpPr>
      <dsp:spPr>
        <a:xfrm>
          <a:off x="211760" y="1006274"/>
          <a:ext cx="2069831" cy="13909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0" i="0" u="none" kern="12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用兩個整數表示一張牌的點數與花色，點數 </a:t>
          </a:r>
          <a:r>
            <a:rPr lang="en-US" altLang="en-US" sz="1200" b="0" i="0" u="none" kern="12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0</a:t>
          </a:r>
          <a:r>
            <a:rPr lang="zh-TW" altLang="en-US" sz="1200" b="0" i="0" u="none" kern="12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～</a:t>
          </a:r>
          <a:r>
            <a:rPr lang="en-US" altLang="en-US" sz="1200" b="0" i="0" u="none" kern="12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12 </a:t>
          </a:r>
          <a:r>
            <a:rPr lang="zh-TW" altLang="en-US" sz="1200" b="0" i="0" u="none" kern="12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分別代表 </a:t>
          </a:r>
          <a:r>
            <a:rPr lang="en-US" altLang="en-US" sz="1200" b="0" i="0" u="none" kern="12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2 </a:t>
          </a:r>
          <a:r>
            <a:rPr lang="zh-TW" altLang="en-US" sz="1200" b="0" i="0" u="none" kern="12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到 </a:t>
          </a:r>
          <a:r>
            <a:rPr lang="en-US" altLang="en-US" sz="1200" b="0" i="0" u="none" kern="12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Ace</a:t>
          </a:r>
          <a:r>
            <a:rPr lang="zh-TW" altLang="en-US" sz="1200" b="0" i="0" u="none" kern="12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，花色 </a:t>
          </a:r>
          <a:r>
            <a:rPr lang="en-US" altLang="en-US" sz="1200" b="0" i="0" u="none" kern="12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0</a:t>
          </a:r>
          <a:r>
            <a:rPr lang="zh-TW" altLang="en-US" sz="1200" b="0" i="0" u="none" kern="12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～</a:t>
          </a:r>
          <a:r>
            <a:rPr lang="en-US" altLang="en-US" sz="1200" b="0" i="0" u="none" kern="12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3 </a:t>
          </a:r>
          <a:r>
            <a:rPr lang="zh-TW" altLang="en-US" sz="1200" b="0" i="0" u="none" kern="12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分別代表 </a:t>
          </a:r>
          <a:r>
            <a:rPr lang="en-US" altLang="en-US" sz="1200" b="0" i="0" u="none" kern="12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clubs</a:t>
          </a:r>
          <a:r>
            <a:rPr lang="zh-TW" altLang="en-US" sz="1200" b="0" i="0" u="none" kern="12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、</a:t>
          </a:r>
          <a:r>
            <a:rPr lang="en-US" altLang="en-US" sz="1200" b="0" i="0" u="none" kern="12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diamonds</a:t>
          </a:r>
          <a:r>
            <a:rPr lang="zh-TW" altLang="en-US" sz="1200" b="0" i="0" u="none" kern="12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、</a:t>
          </a:r>
          <a:r>
            <a:rPr lang="en-US" altLang="en-US" sz="1200" b="0" i="0" u="none" kern="12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hearts</a:t>
          </a:r>
          <a:r>
            <a:rPr lang="zh-TW" altLang="en-US" sz="1200" b="0" i="0" u="none" kern="12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、</a:t>
          </a:r>
          <a:r>
            <a:rPr lang="en-US" altLang="en-US" sz="1200" b="0" i="0" u="none" kern="12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spades</a:t>
          </a:r>
          <a:r>
            <a:rPr lang="zh-TW" altLang="en-US" sz="1200" b="0" i="0" u="none" kern="12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。</a:t>
          </a:r>
          <a:endParaRPr lang="zh-TW" altLang="en-US" sz="1200" kern="1200" noProof="0" dirty="0"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sp:txBody>
      <dsp:txXfrm>
        <a:off x="211760" y="1006274"/>
        <a:ext cx="2069831" cy="1390977"/>
      </dsp:txXfrm>
    </dsp:sp>
    <dsp:sp modelId="{E41E7729-FD3F-426D-804C-45BD60BD762D}">
      <dsp:nvSpPr>
        <dsp:cNvPr id="0" name=""/>
        <dsp:cNvSpPr/>
      </dsp:nvSpPr>
      <dsp:spPr>
        <a:xfrm rot="5400000">
          <a:off x="1562479" y="1776367"/>
          <a:ext cx="1988820" cy="203924"/>
        </a:xfrm>
        <a:prstGeom prst="corner">
          <a:avLst>
            <a:gd name="adj1" fmla="val 1000"/>
            <a:gd name="adj2" fmla="val 1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C46E586-0364-4C52-98F9-74A7ACD803D1}">
      <dsp:nvSpPr>
        <dsp:cNvPr id="0" name=""/>
        <dsp:cNvSpPr/>
      </dsp:nvSpPr>
      <dsp:spPr>
        <a:xfrm>
          <a:off x="2454927" y="2872740"/>
          <a:ext cx="2549053" cy="662940"/>
        </a:xfrm>
        <a:prstGeom prst="chevron">
          <a:avLst>
            <a:gd name="adj" fmla="val 25000"/>
          </a:avLst>
        </a:prstGeom>
        <a:solidFill>
          <a:schemeClr val="accent1"/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0" tIns="177800" rIns="88900" bIns="177800" numCol="1" spcCol="1270" rtlCol="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kern="12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牌組初始化與洗牌</a:t>
          </a:r>
        </a:p>
      </dsp:txBody>
      <dsp:txXfrm>
        <a:off x="2620662" y="2872740"/>
        <a:ext cx="2217583" cy="662940"/>
      </dsp:txXfrm>
    </dsp:sp>
    <dsp:sp modelId="{5E07F9E4-149C-4A89-848F-4ABDD305F0C5}">
      <dsp:nvSpPr>
        <dsp:cNvPr id="0" name=""/>
        <dsp:cNvSpPr/>
      </dsp:nvSpPr>
      <dsp:spPr>
        <a:xfrm>
          <a:off x="2658851" y="1006274"/>
          <a:ext cx="2069831" cy="13909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0" i="0" u="none" kern="12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使用 </a:t>
          </a:r>
          <a:r>
            <a:rPr lang="en-US" altLang="en-US" sz="1200" b="0" i="0" u="none" kern="1200" noProof="0" dirty="0" err="1">
              <a:latin typeface="Microsoft JhengHei UI" panose="020B0604030504040204" pitchFamily="34" charset="-120"/>
              <a:ea typeface="Microsoft JhengHei UI" panose="020B0604030504040204" pitchFamily="34" charset="-120"/>
            </a:rPr>
            <a:t>initDeck</a:t>
          </a:r>
          <a:r>
            <a:rPr lang="en-US" altLang="en-US" sz="1200" b="0" i="0" u="none" kern="12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() </a:t>
          </a:r>
          <a:r>
            <a:rPr lang="zh-TW" altLang="en-US" sz="1200" b="0" i="0" u="none" kern="12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建立 </a:t>
          </a:r>
          <a:r>
            <a:rPr lang="en-US" altLang="en-US" sz="1200" b="0" i="0" u="none" kern="12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52 </a:t>
          </a:r>
          <a:r>
            <a:rPr lang="zh-TW" altLang="en-US" sz="1200" b="0" i="0" u="none" kern="12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張牌的陣列，再利用 </a:t>
          </a:r>
          <a:r>
            <a:rPr lang="en-US" altLang="en-US" sz="1200" b="0" i="0" u="none" kern="12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Fisher–Yates </a:t>
          </a:r>
          <a:r>
            <a:rPr lang="zh-TW" altLang="en-US" sz="1200" b="0" i="0" u="none" kern="12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洗牌演算法將牌組隨機排列。</a:t>
          </a:r>
          <a:endParaRPr lang="zh-TW" altLang="en-US" sz="1200" kern="1200" noProof="0" dirty="0"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sp:txBody>
      <dsp:txXfrm>
        <a:off x="2658851" y="1006274"/>
        <a:ext cx="2069831" cy="1390977"/>
      </dsp:txXfrm>
    </dsp:sp>
    <dsp:sp modelId="{473F2067-7126-4D56-A328-5A8CFD3D8D52}">
      <dsp:nvSpPr>
        <dsp:cNvPr id="0" name=""/>
        <dsp:cNvSpPr/>
      </dsp:nvSpPr>
      <dsp:spPr>
        <a:xfrm rot="5400000">
          <a:off x="4009571" y="1776367"/>
          <a:ext cx="1988820" cy="203924"/>
        </a:xfrm>
        <a:prstGeom prst="corner">
          <a:avLst>
            <a:gd name="adj1" fmla="val 1000"/>
            <a:gd name="adj2" fmla="val 1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A0B5EFC-88FB-4ED5-994F-D5F6584C2293}">
      <dsp:nvSpPr>
        <dsp:cNvPr id="0" name=""/>
        <dsp:cNvSpPr/>
      </dsp:nvSpPr>
      <dsp:spPr>
        <a:xfrm>
          <a:off x="4902018" y="2872740"/>
          <a:ext cx="2549053" cy="662940"/>
        </a:xfrm>
        <a:prstGeom prst="chevron">
          <a:avLst>
            <a:gd name="adj" fmla="val 25000"/>
          </a:avLst>
        </a:prstGeom>
        <a:solidFill>
          <a:schemeClr val="accent5"/>
        </a:solidFill>
        <a:ln w="12700" cap="flat" cmpd="sng" algn="ctr">
          <a:solidFill>
            <a:schemeClr val="accent5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0" tIns="177800" rIns="88900" bIns="177800" numCol="1" spcCol="1270" rtlCol="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kern="12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玩家手牌輸入檢查</a:t>
          </a:r>
        </a:p>
      </dsp:txBody>
      <dsp:txXfrm>
        <a:off x="5067753" y="2872740"/>
        <a:ext cx="2217583" cy="662940"/>
      </dsp:txXfrm>
    </dsp:sp>
    <dsp:sp modelId="{FD7B29F2-0D66-4B4B-BC8A-82DA23575305}">
      <dsp:nvSpPr>
        <dsp:cNvPr id="0" name=""/>
        <dsp:cNvSpPr/>
      </dsp:nvSpPr>
      <dsp:spPr>
        <a:xfrm>
          <a:off x="5105943" y="1006274"/>
          <a:ext cx="2069831" cy="13909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0" i="0" u="none" kern="12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玩家手牌輸入檢查： 程式透過 </a:t>
          </a:r>
          <a:r>
            <a:rPr lang="en-US" altLang="en-US" sz="1200" b="0" i="0" u="none" kern="1200" noProof="0" dirty="0" err="1">
              <a:latin typeface="Microsoft JhengHei UI" panose="020B0604030504040204" pitchFamily="34" charset="-120"/>
              <a:ea typeface="Microsoft JhengHei UI" panose="020B0604030504040204" pitchFamily="34" charset="-120"/>
            </a:rPr>
            <a:t>getValidCard</a:t>
          </a:r>
          <a:r>
            <a:rPr lang="en-US" altLang="en-US" sz="1200" b="0" i="0" u="none" kern="12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(</a:t>
          </a:r>
          <a:r>
            <a:rPr lang="zh-TW" altLang="en-US" sz="1200" b="0" i="0" u="none" kern="12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 </a:t>
          </a:r>
          <a:r>
            <a:rPr lang="en-US" altLang="en-US" sz="1200" b="0" i="0" u="none" kern="12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) </a:t>
          </a:r>
          <a:r>
            <a:rPr lang="zh-TW" altLang="en-US" sz="1200" b="0" i="0" u="none" kern="12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函式讀取並驗證使用者輸入，並特別檢查確保兩張手牌不重複。</a:t>
          </a:r>
          <a:endParaRPr lang="zh-TW" altLang="en-US" sz="1200" kern="1200" noProof="0" dirty="0"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sp:txBody>
      <dsp:txXfrm>
        <a:off x="5105943" y="1006274"/>
        <a:ext cx="2069831" cy="1390977"/>
      </dsp:txXfrm>
    </dsp:sp>
    <dsp:sp modelId="{2377F551-4CF6-4656-B644-60A7FC1B0F64}">
      <dsp:nvSpPr>
        <dsp:cNvPr id="0" name=""/>
        <dsp:cNvSpPr/>
      </dsp:nvSpPr>
      <dsp:spPr>
        <a:xfrm rot="5400000">
          <a:off x="6456662" y="1776367"/>
          <a:ext cx="1988820" cy="203924"/>
        </a:xfrm>
        <a:prstGeom prst="corner">
          <a:avLst>
            <a:gd name="adj1" fmla="val 1000"/>
            <a:gd name="adj2" fmla="val 1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ED255C-64AC-4764-BC2C-7679ECCC9FE9}">
      <dsp:nvSpPr>
        <dsp:cNvPr id="0" name=""/>
        <dsp:cNvSpPr/>
      </dsp:nvSpPr>
      <dsp:spPr>
        <a:xfrm>
          <a:off x="7349110" y="2872740"/>
          <a:ext cx="2549053" cy="662940"/>
        </a:xfrm>
        <a:prstGeom prst="chevron">
          <a:avLst>
            <a:gd name="adj" fmla="val 25000"/>
          </a:avLst>
        </a:prstGeom>
        <a:solidFill>
          <a:schemeClr val="accent3"/>
        </a:solidFill>
        <a:ln w="1270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0" tIns="177800" rIns="88900" bIns="177800" numCol="1" spcCol="1270" rtlCol="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kern="12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勝率模擬</a:t>
          </a:r>
        </a:p>
      </dsp:txBody>
      <dsp:txXfrm>
        <a:off x="7514845" y="2872740"/>
        <a:ext cx="2217583" cy="662940"/>
      </dsp:txXfrm>
    </dsp:sp>
    <dsp:sp modelId="{1F1B09A6-DA7E-41D1-B8A6-E3B6E775E5C1}">
      <dsp:nvSpPr>
        <dsp:cNvPr id="0" name=""/>
        <dsp:cNvSpPr/>
      </dsp:nvSpPr>
      <dsp:spPr>
        <a:xfrm>
          <a:off x="7553034" y="1006274"/>
          <a:ext cx="2069831" cy="13909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zh-TW" sz="1200" b="0" i="0" u="none" kern="12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利用簡化的</a:t>
          </a:r>
          <a:r>
            <a:rPr lang="en-US" altLang="zh-TW" sz="1200" b="0" i="0" u="none" kern="1200" noProof="0" dirty="0" err="1">
              <a:latin typeface="Microsoft JhengHei UI" panose="020B0604030504040204" pitchFamily="34" charset="-120"/>
              <a:ea typeface="Microsoft JhengHei UI" panose="020B0604030504040204" pitchFamily="34" charset="-120"/>
            </a:rPr>
            <a:t>evaluateHand</a:t>
          </a:r>
          <a:r>
            <a:rPr lang="en-US" altLang="zh-TW" sz="1200" b="0" i="0" u="none" kern="12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() </a:t>
          </a:r>
          <a:r>
            <a:rPr lang="zh-TW" altLang="zh-TW" sz="1200" b="0" i="0" u="none" kern="12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函式評分並計算勝負。累計模擬次數後以勝利和平局統計最終勝率。</a:t>
          </a:r>
          <a:endParaRPr lang="zh-TW" altLang="en-US" sz="1200" kern="1200" noProof="0" dirty="0"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sp:txBody>
      <dsp:txXfrm>
        <a:off x="7553034" y="1006274"/>
        <a:ext cx="2069831" cy="139097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AccentHomeChevronProcess">
  <dgm:title val="輔色起始＞形箭號流程圖"/>
  <dgm:desc val="用來顯示工作、流程或工作流程的進展、時間表、循序步驟，或強調移動或方向。第 1 層文字顯示在＞形箭號圖形內，但位於首頁圖形中的第一個圖形除外；而第 2 層文字則會顯示在隱藏的矩形圖形上方。"/>
  <dgm:catLst>
    <dgm:cat type="process" pri="500"/>
    <dgm:cat type="timeline" pri="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contrsBasedOnsibTransCount">
      <dgm:if name="oneSibTrans" axis="ch" ptType="sibTrans" func="cnt" op="equ" val="1">
        <dgm:constrLst>
          <dgm:constr type="h" for="ch" forName="composite" refType="h" fact="0.6"/>
          <dgm:constr type="w" for="ch" forName="composite" refType="w"/>
          <dgm:constr type="primFontSz" for="des" forName="parTx" val="20"/>
          <dgm:constr type="primFontSz" for="des" forName="desTx" refType="primFontSz" refFor="des" refForName="parTx" op="lte"/>
          <dgm:constr type="primFontSz" for="des" forName="parTx" op="equ"/>
          <dgm:constr type="primFontSz" for="des" forName="desTx" op="equ"/>
          <dgm:constr type="w" for="ch" forName="space" refType="w" refFor="ch" refForName="composite" fact="-0.02"/>
          <dgm:constr type="w" for="ch" ptType="sibTrans" op="equ"/>
        </dgm:constrLst>
      </dgm:if>
      <dgm:else name="moreThanOneSibTrans">
        <dgm:choose name="contrsForMoreThanOneSibTrans">
          <dgm:if name="twoSibTrans" axis="ch" ptType="sibTrans" func="cnt" op="equ" val="2">
            <dgm:constrLst>
              <dgm:constr type="h" for="ch" forName="composite" refType="h" fact="0.6"/>
              <dgm:constr type="w" for="ch" forName="composite" refType="w"/>
              <dgm:constr type="primFontSz" for="des" forName="parTx" val="20"/>
              <dgm:constr type="primFontSz" for="des" forName="desTx" refType="primFontSz" refFor="des" refForName="parTx" op="lte"/>
              <dgm:constr type="primFontSz" for="des" forName="parTx" op="equ"/>
              <dgm:constr type="primFontSz" for="des" forName="desTx" op="equ"/>
              <dgm:constr type="w" for="ch" forName="space" refType="w" refFor="ch" refForName="composite" fact="-0.03"/>
              <dgm:constr type="w" for="ch" ptType="sibTrans" op="equ"/>
            </dgm:constrLst>
          </dgm:if>
          <dgm:else name="moreThanTwoSibTrans">
            <dgm:choose name="contrsForMoreThanTwoSibTrans">
              <dgm:if name="threeSibTrans" axis="ch" ptType="sibTrans" func="cnt" op="equ" val="3">
                <dgm:constrLst>
                  <dgm:constr type="h" for="ch" forName="composite" refType="h" fact="0.6"/>
                  <dgm:constr type="w" for="ch" forName="composite" refType="w"/>
                  <dgm:constr type="primFontSz" for="des" forName="parTx" val="20"/>
                  <dgm:constr type="primFontSz" for="des" forName="desTx" refType="primFontSz" refFor="des" refForName="parTx" op="lte"/>
                  <dgm:constr type="primFontSz" for="des" forName="parTx" op="equ"/>
                  <dgm:constr type="primFontSz" for="des" forName="desTx" op="equ"/>
                  <dgm:constr type="w" for="ch" forName="space" refType="w" refFor="ch" refForName="composite" fact="-0.04"/>
                  <dgm:constr type="w" for="ch" ptType="sibTrans" op="equ"/>
                </dgm:constrLst>
              </dgm:if>
              <dgm:else name="moreThanThreeSibTrans">
                <dgm:choose name="contrsForMoreThanThreeSibTrans">
                  <dgm:if name="fourToSixSibTrans" axis="ch" ptType="sibTrans" func="cnt" op="lte" val="6">
                    <dgm:constrLst>
                      <dgm:constr type="h" for="ch" forName="composite" refType="h" fact="0.6"/>
                      <dgm:constr type="w" for="ch" forName="composite" refType="w"/>
                      <dgm:constr type="primFontSz" for="des" forName="parTx" val="20"/>
                      <dgm:constr type="primFontSz" for="des" forName="desTx" refType="primFontSz" refFor="des" refForName="parTx" op="lte"/>
                      <dgm:constr type="primFontSz" for="des" forName="parTx" op="equ"/>
                      <dgm:constr type="primFontSz" for="des" forName="desTx" op="equ"/>
                      <dgm:constr type="w" for="ch" forName="space" refType="w" refFor="ch" refForName="composite" fact="-0.05"/>
                      <dgm:constr type="w" for="ch" ptType="sibTrans" op="equ"/>
                    </dgm:constrLst>
                  </dgm:if>
                  <dgm:else name="moreThanSixSibTrans">
                    <dgm:choose name="contrsForMoreThanSixSibTrans">
                      <dgm:if name="sevenToEightSibTrans" axis="ch" ptType="sibTrans" func="cnt" op="lte" val="8">
                        <dgm:constrLst>
                          <dgm:constr type="h" for="ch" forName="composite" refType="h" fact="0.6"/>
                          <dgm:constr type="w" for="ch" forName="composite" refType="w"/>
                          <dgm:constr type="primFontSz" for="des" forName="parTx" val="20"/>
                          <dgm:constr type="primFontSz" for="des" forName="desTx" refType="primFontSz" refFor="des" refForName="parTx" op="lte"/>
                          <dgm:constr type="primFontSz" for="des" forName="parTx" op="equ"/>
                          <dgm:constr type="primFontSz" for="des" forName="desTx" op="equ"/>
                          <dgm:constr type="w" for="ch" forName="space" refType="w" refFor="ch" refForName="composite" fact="-0.07"/>
                          <dgm:constr type="w" for="ch" ptType="sibTrans" op="equ"/>
                        </dgm:constrLst>
                      </dgm:if>
                      <dgm:else name="moreThanEightSibTrans">
                        <dgm:constrLst>
                          <dgm:constr type="h" for="ch" forName="composite" refType="h" fact="0.6"/>
                          <dgm:constr type="w" for="ch" forName="composite" refType="w"/>
                          <dgm:constr type="primFontSz" for="des" forName="parTx" val="20"/>
                          <dgm:constr type="primFontSz" for="des" forName="desTx" refType="primFontSz" refFor="des" refForName="parTx" op="lte"/>
                          <dgm:constr type="primFontSz" for="des" forName="parTx" op="equ"/>
                          <dgm:constr type="primFontSz" for="des" forName="desTx" op="equ"/>
                          <dgm:constr type="w" for="ch" forName="space" refType="w" refFor="ch" refForName="composite" fact="-0.09"/>
                          <dgm:constr type="w" for="ch" ptType="sibTrans" op="equ"/>
                        </dgm:constrLst>
                      </dgm:else>
                    </dgm:choose>
                  </dgm:else>
                </dgm:choose>
              </dgm:else>
            </dgm:choose>
          </dgm:else>
        </dgm:choose>
      </dgm:else>
    </dgm:choose>
    <dgm:ruleLst/>
    <dgm:forEach name="Name6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LayoutLTRorRTL">
          <dgm:if name="LayoutLTR" func="var" arg="dir" op="equ" val="norm">
            <dgm:constrLst>
              <dgm:constr type="w" for="ch" forName="L" refType="w" fact="0.08"/>
              <dgm:constr type="h" for="ch" forName="L" refType="h" fact="0.75"/>
              <dgm:constr type="l" for="ch" forName="L"/>
              <dgm:constr type="l" for="ch" forName="parTx"/>
              <dgm:constr type="w" for="ch" forName="parTx" refType="w"/>
              <dgm:constr type="h" for="ch" forName="parTx" refType="h" fact="0.25"/>
              <dgm:constr type="t" for="ch" forName="parTx" refType="b" refFor="ch" refForName="L"/>
              <dgm:constr type="t" for="ch" forName="desTx" refType="w" refFor="ch" refForName="L" fact="0.6"/>
              <dgm:constr type="b" for="ch" forName="desTx" refType="t" refFor="ch" refForName="EmptyPlaceHolder"/>
              <dgm:constr type="l" for="ch" forName="desTx" refType="r" refFor="ch" refForName="L"/>
              <dgm:constr type="w" for="ch" forName="desTx" refType="w" fact="0.812"/>
              <dgm:constr type="w" for="ch" forName="EmptyPlaceHolder" refType="w" fact="0.82"/>
              <dgm:constr type="l" for="ch" forName="EmptyPlaceHolder" refType="r" refFor="ch" refForName="L"/>
              <dgm:constr type="b" for="ch" forName="EmptyPlaceHolder" refType="b" refFor="ch" refForName="L"/>
              <dgm:constr type="h" for="ch" forName="EmptyPlaceHolder" refType="t" refFor="ch" refForName="desTx"/>
            </dgm:constrLst>
          </dgm:if>
          <dgm:else name="LayoutRTL">
            <dgm:constrLst>
              <dgm:constr type="w" for="ch" forName="L" refType="w" fact="0.08"/>
              <dgm:constr type="h" for="ch" forName="L" refType="h" fact="0.75"/>
              <dgm:constr type="r" for="ch" forName="L" refType="w"/>
              <dgm:constr type="r" for="ch" forName="parTx" refType="w"/>
              <dgm:constr type="w" for="ch" forName="parTx" refType="w"/>
              <dgm:constr type="h" for="ch" forName="parTx" refType="h" fact="0.25"/>
              <dgm:constr type="t" for="ch" forName="parTx" refType="b" refFor="ch" refForName="L"/>
              <dgm:constr type="t" for="ch" forName="desTx" refType="w" refFor="ch" refForName="L" fact="0.6"/>
              <dgm:constr type="b" for="ch" forName="desTx" refType="t" refFor="ch" refForName="EmptyPlaceHolder"/>
              <dgm:constr type="r" for="ch" forName="desTx" refType="l" refFor="ch" refForName="L"/>
              <dgm:constr type="w" for="ch" forName="desTx" refType="w" fact="0.812"/>
              <dgm:constr type="w" for="ch" forName="EmptyPlaceHolder" refType="w" fact="0.82"/>
              <dgm:constr type="h" for="ch" forName="EmptyPlaceHolder" refType="w" refFor="ch" refForName="L" fact="0.6"/>
              <dgm:constr type="b" for="ch" forName="EmptyPlaceHolder" refType="b" refFor="ch" refForName="L"/>
            </dgm:constrLst>
          </dgm:else>
        </dgm:choose>
        <dgm:layoutNode name="L" styleLbl="solidFgAcc1" moveWith="parTx">
          <dgm:varLst>
            <dgm:chMax val="0"/>
            <dgm:chPref val="0"/>
          </dgm:varLst>
          <dgm:alg type="sp"/>
          <dgm:choose name="Name310">
            <dgm:if name="Name311" func="var" arg="dir" op="equ" val="norm">
              <dgm:shape xmlns:r="http://schemas.openxmlformats.org/officeDocument/2006/relationships" rot="90" type="corner" r:blip="">
                <dgm:adjLst>
                  <dgm:adj idx="1" val="0.01"/>
                  <dgm:adj idx="2" val="0.01"/>
                </dgm:adjLst>
              </dgm:shape>
            </dgm:if>
            <dgm:else name="Name312">
              <dgm:shape xmlns:r="http://schemas.openxmlformats.org/officeDocument/2006/relationships" rot="180" type="corner" r:blip="">
                <dgm:adjLst>
                  <dgm:adj idx="1" val="0.01"/>
                  <dgm:adj idx="2" val="0.01"/>
                </dgm:adjLst>
              </dgm:shape>
            </dgm:else>
          </dgm:choose>
          <dgm:presOf/>
          <dgm:constrLst/>
          <dgm:ruleLst/>
        </dgm:layoutNode>
        <dgm:layoutNode name="parTx" styleLbl="alignNode1">
          <dgm:varLst>
            <dgm:chMax val="0"/>
            <dgm:chPref val="0"/>
            <dgm:bulletEnabled val="1"/>
          </dgm:varLst>
          <dgm:alg type="tx">
            <dgm:param type="txAnchorVert" val="mid"/>
            <dgm:param type="parTxLTRAlign" val="ctr"/>
            <dgm:param type="parTxRTLAlign" val="ctr"/>
          </dgm:alg>
          <dgm:choose name="MakeFirstNodeHomePlate">
            <dgm:if name="IfFirstNode" axis="self" ptType="node" func="pos" op="equ" val="1">
              <dgm:choose name="Name110">
                <dgm:if name="Name111" func="var" arg="dir" op="equ" val="norm">
                  <dgm:shape xmlns:r="http://schemas.openxmlformats.org/officeDocument/2006/relationships" type="homePlate" r:blip="">
                    <dgm:adjLst>
                      <dgm:adj idx="1" val="0.25"/>
                    </dgm:adjLst>
                  </dgm:shape>
                </dgm:if>
                <dgm:else name="Name112">
                  <dgm:shape xmlns:r="http://schemas.openxmlformats.org/officeDocument/2006/relationships" rot="180" type="homePlate" r:blip="">
                    <dgm:adjLst>
                      <dgm:adj idx="1" val="0.25"/>
                    </dgm:adjLst>
                  </dgm:shape>
                </dgm:else>
              </dgm:choose>
            </dgm:if>
            <dgm:else name="MakeRestOfNodesChevrons"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>
                      <dgm:adj idx="1" val="0.25"/>
                    </dgm:adjLst>
                  </dgm:shape>
                </dgm:if>
                <dgm:else name="Name12">
                  <dgm:shape xmlns:r="http://schemas.openxmlformats.org/officeDocument/2006/relationships" rot="180" type="chevron" r:blip="">
                    <dgm:adjLst>
                      <dgm:adj idx="1" val="0.25"/>
                    </dgm:adjLst>
                  </dgm:shape>
                </dgm:else>
              </dgm:choose>
            </dgm:else>
          </dgm:choose>
          <dgm:presOf axis="self" ptType="node"/>
          <dgm:constrLst>
            <dgm:constr type="tMarg" refType="primFontSz"/>
            <dgm:constr type="bMarg" refType="primFontSz"/>
            <dgm:constr type="lMarg" refType="primFontSz" fact="0.5"/>
            <dgm:constr type="rMarg" refType="primFontSz" fact="0.5"/>
          </dgm:constrLst>
          <dgm:ruleLst>
            <dgm:rule type="primFontSz" val="13" fact="NaN" max="NaN"/>
          </dgm:ruleLst>
        </dgm:layoutNode>
        <dgm:layoutNode name="desTx" styleLbl="revTx" moveWith="parTx">
          <dgm:varLst>
            <dgm:chMax val="0"/>
            <dgm:chPref val="0"/>
            <dgm:bulletEnabled val="1"/>
          </dgm:varLst>
          <dgm:choose name="Name210">
            <dgm:if name="Name211" func="var" arg="dir" op="equ" val="norm">
              <dgm:alg type="tx">
                <dgm:param type="txAnchorVert" val="t"/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12">
              <dgm:alg type="tx">
                <dgm:param type="txAnchorVert" val="t"/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tMarg"/>
            <dgm:constr type="bMarg"/>
            <dgm:constr type="lMarg"/>
            <dgm:constr type="rMarg"/>
          </dgm:constrLst>
          <dgm:ruleLst>
            <dgm:rule type="primFontSz" val="11" fact="NaN" max="NaN"/>
            <dgm:rule type="secFontSz" val="9" fact="NaN" max="NaN"/>
          </dgm:ruleLst>
        </dgm:layoutNode>
        <dgm:layoutNode name="EmptyPlaceHolder">
          <dgm:alg type="sp"/>
          <dgm:shape xmlns:r="http://schemas.openxmlformats.org/officeDocument/2006/relationships" r:blip="">
            <dgm:adjLst/>
          </dgm:shape>
          <dgm:presOf/>
          <dgm:constrLst/>
        </dgm:layoutNode>
      </dgm:layoutNode>
      <dgm:forEach name="Name19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1C7BD883-E570-4B0F-9E18-F89D0605142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5F7825A8-A57B-43B0-BA2C-78F0335611F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94DE4D-4E38-4D8C-8D32-A26C2FA8CED4}" type="datetime1">
              <a:rPr lang="zh-TW" altLang="en-US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2025/5/2</a:t>
            </a:fld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12404714-211C-45BF-8164-268C01DCBD7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36E2E20-ED21-467B-ABCD-FF8842D9D1E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AB8736-D8EB-47F3-A4C4-7D5F34ACE922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‹#›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12449145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預留位置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6EB2F747-81C0-41F9-A53E-9239588F4D56}" type="datetime1">
              <a:rPr lang="zh-TW" altLang="en-US" smtClean="0"/>
              <a:pPr/>
              <a:t>2025/5/2</a:t>
            </a:fld>
            <a:endParaRPr lang="zh-TW" altLang="en-US" dirty="0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zh-TW" altLang="en-US" noProof="0"/>
          </a:p>
        </p:txBody>
      </p:sp>
      <p:sp>
        <p:nvSpPr>
          <p:cNvPr id="5" name="備忘稿預留位置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D5939589-3E79-4C82-AA4A-FE78234FAA59}" type="slidenum">
              <a:rPr lang="en-US" altLang="zh-TW" noProof="0" smtClean="0"/>
              <a:pPr/>
              <a:t>‹#›</a:t>
            </a:fld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19496896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1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526525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D35DD8-6D05-DDC0-FD15-2B7677C7BB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899C94BD-E598-A842-A6AE-D3B6BBDDA71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3C7CEA89-C070-3709-AFB5-88ECD42AA2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536B217-4E8E-FC2B-7A72-F213311F3DF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10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6079113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CD7392-6D22-38C6-1358-C10E6BF9A8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957CD144-12C7-0DD9-CD45-5770BA80A7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69D2CD13-59A5-F924-A2AF-A5D744E6BA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CAB2AD8-68A6-3C95-B244-5131D3B2DD3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11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1360975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2A646D-0A41-0BBC-FE0B-A067B42C3B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C4F796ED-EE47-9D1C-2E74-41866144B32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E1940824-77E1-80A9-1F0E-B8B97CADB6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27FD98F-4F29-F467-B535-738516022FD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12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9117834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36DC31-433A-D970-1B9B-CD17A2975E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83E3CCBF-651E-1F97-B7F3-61EDCDA2731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51A1187E-8ED0-FE81-4710-8F3101675A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FE2FAB2-E524-E46F-5AE9-6768446D8C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13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7955261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0DA194-C72E-48B0-A50C-4C5C5368D5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8C4D15B2-3C95-F591-9C44-CF1D035112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894CB4AE-3472-6F49-A235-17FA119395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6704525-0802-2666-5EFB-305DE65C529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14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9339176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C96780-03F6-BE2F-2420-52B7EC33B7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11DA729D-B8C9-FDAB-3427-B99F2586BB6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F6E0E537-E14F-27FC-4C61-0A64BD95C5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A8B30CC-A1A5-0B6F-5156-2450F3FB113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15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5512088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941261-EB14-F3BB-205F-227351884F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2E4ED1AB-9339-5AC0-074B-CF88CE135BA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102E0D6A-61E5-5622-4FA2-22E1A58986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A11709D-0404-5AE6-6A75-738FCB922CC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16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9643317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36C464-939B-A14F-F495-81145A4F67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11BE6C4A-0668-3BFE-858B-B9C388B2280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4A24A10F-AB1D-6574-AFD2-D003500D17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7943187-D677-87D4-449A-E54F656F1D8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17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352364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EA9174-98F8-3BC6-5FEB-145BA5F30A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E2FD7243-37D2-83FD-ECC5-9D0CD482EF6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33B4DF58-7679-D312-EBD4-FC61D36C5B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9762304-BA94-E857-6914-BAB5FE47F87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18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23137519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30576B-A913-A2B3-8137-5406EA874F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5FB9F7C3-5A5E-0B6C-B5F0-C92640231C8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A25C5A01-9D7D-305C-ABC1-30A4046E28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B279EDD-0ACA-CDFB-706C-8F47C242EB5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19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8988922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23560462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1D4829-E73F-D010-CA3A-438A9C18B3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62C3071A-8D89-061B-3C80-FC95C7C661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EDDE5444-237F-FEF2-2E6E-4C713D565E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EC57865-5C02-DBB0-AC28-7C79B88D2D5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20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4901172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8D642D-D797-10C8-7E32-37CD7A1AE6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05A94E6B-0004-8BEF-A724-41DF4352404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374E7637-2571-EA23-DE3E-52861A563D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7625930-4913-2F2D-A415-040943CB4CB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21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109952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ACC981-D235-554C-F447-DBFECAEBF3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9984CE74-4DFF-236D-6BB2-267C435CA9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C42BAEFC-0B0A-7211-4666-F88BE5197F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6C8DA1D-0721-17CA-1C94-F5F447C5C41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22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85249169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23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0482869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3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3450284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4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3149420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5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5924442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6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3284329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7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6379692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9041C4-0EC8-6298-F0F8-2095F420C2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2398FB59-C419-06F0-A285-4C2A2E435B8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B535CBCA-61F4-ECAB-06C2-6D38C91778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C5FA6F8-E22E-8FA0-5782-86873556271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8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6433477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362CE5-7D95-73D9-4921-1EEE22DE18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62A4FE94-BDB4-1DCB-3073-8574AC445BB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0A3215B4-035B-DEEA-77A6-6C087F55CB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07DF09B-8AA3-F110-F2B6-BD3F83C5F5F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9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2679327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rtlCol="0" anchor="b"/>
          <a:lstStyle>
            <a:lvl1pPr algn="l">
              <a:defRPr sz="6000" b="1" i="0" cap="all" baseline="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 rtlCol="0"/>
          <a:lstStyle>
            <a:lvl1pPr marL="0" indent="0" algn="l">
              <a:buNone/>
              <a:defRPr sz="2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TW" altLang="en-US" noProof="0"/>
              <a:t>按一下以編輯母片副標題樣式</a:t>
            </a:r>
          </a:p>
        </p:txBody>
      </p:sp>
      <p:cxnSp>
        <p:nvCxnSpPr>
          <p:cNvPr id="11" name="直線接點​​(S) 10">
            <a:extLst>
              <a:ext uri="{FF2B5EF4-FFF2-40B4-BE49-F238E27FC236}">
                <a16:creationId xmlns:a16="http://schemas.microsoft.com/office/drawing/2014/main" id="{D1B787A8-0D67-4B7E-9B48-86BD906AB6B5}"/>
              </a:ext>
            </a:extLst>
          </p:cNvPr>
          <p:cNvCxnSpPr>
            <a:cxnSpLocks/>
          </p:cNvCxnSpPr>
          <p:nvPr/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97802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4752" y="1681163"/>
            <a:ext cx="4553712" cy="823912"/>
          </a:xfrm>
        </p:spPr>
        <p:txBody>
          <a:bodyPr rtlCol="0" anchor="b"/>
          <a:lstStyle>
            <a:lvl1pPr marL="0" indent="0">
              <a:buNone/>
              <a:defRPr sz="2400" b="1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4" name="內容預留位置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44752" y="2505075"/>
            <a:ext cx="4553712" cy="3684588"/>
          </a:xfrm>
        </p:spPr>
        <p:txBody>
          <a:bodyPr rtlCol="0">
            <a:normAutofit/>
          </a:bodyPr>
          <a:lstStyle>
            <a:lvl1pPr>
              <a:defRPr sz="20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 sz="1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defRPr sz="1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defRPr sz="1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84848" y="1681163"/>
            <a:ext cx="4553712" cy="823912"/>
          </a:xfrm>
        </p:spPr>
        <p:txBody>
          <a:bodyPr rtlCol="0" anchor="b"/>
          <a:lstStyle>
            <a:lvl1pPr marL="0" indent="0">
              <a:buNone/>
              <a:defRPr sz="2400" b="1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6" name="內容預留位置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784848" y="2505075"/>
            <a:ext cx="4553712" cy="3684588"/>
          </a:xfrm>
        </p:spPr>
        <p:txBody>
          <a:bodyPr rtlCol="0">
            <a:normAutofit/>
          </a:bodyPr>
          <a:lstStyle>
            <a:lvl1pPr>
              <a:defRPr sz="20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 sz="1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defRPr sz="1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defRPr sz="1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cxnSp>
        <p:nvCxnSpPr>
          <p:cNvPr id="10" name="直線接點​​(S)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圖形 15">
            <a:extLst>
              <a:ext uri="{FF2B5EF4-FFF2-40B4-BE49-F238E27FC236}">
                <a16:creationId xmlns:a16="http://schemas.microsoft.com/office/drawing/2014/main" id="{A9475260-301F-4744-B1DA-7B00F6FB434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4" name="圖形 16">
            <a:extLst>
              <a:ext uri="{FF2B5EF4-FFF2-40B4-BE49-F238E27FC236}">
                <a16:creationId xmlns:a16="http://schemas.microsoft.com/office/drawing/2014/main" id="{9BBD3F4B-0836-48C5-AC68-747456D1DD50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6" name="圖形 14">
            <a:extLst>
              <a:ext uri="{FF2B5EF4-FFF2-40B4-BE49-F238E27FC236}">
                <a16:creationId xmlns:a16="http://schemas.microsoft.com/office/drawing/2014/main" id="{9B4398D5-99F4-4F83-AA77-9B4177648CAF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9375955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4752" y="1681163"/>
            <a:ext cx="2834640" cy="823912"/>
          </a:xfrm>
        </p:spPr>
        <p:txBody>
          <a:bodyPr rtlCol="0" anchor="b"/>
          <a:lstStyle>
            <a:lvl1pPr marL="0" indent="0">
              <a:buNone/>
              <a:defRPr sz="2400" b="1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4" name="內容預留位置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44752" y="2505075"/>
            <a:ext cx="2834640" cy="3684588"/>
          </a:xfrm>
        </p:spPr>
        <p:txBody>
          <a:bodyPr rtlCol="0">
            <a:normAutofit/>
          </a:bodyPr>
          <a:lstStyle>
            <a:lvl1pPr>
              <a:defRPr sz="20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 sz="1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983480" y="1681163"/>
            <a:ext cx="2834640" cy="823912"/>
          </a:xfrm>
        </p:spPr>
        <p:txBody>
          <a:bodyPr rtlCol="0" anchor="b"/>
          <a:lstStyle>
            <a:lvl1pPr marL="0" indent="0">
              <a:buNone/>
              <a:defRPr sz="2400" b="1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983480" y="2505075"/>
            <a:ext cx="2834640" cy="3684588"/>
          </a:xfrm>
        </p:spPr>
        <p:txBody>
          <a:bodyPr rtlCol="0">
            <a:normAutofit/>
          </a:bodyPr>
          <a:lstStyle>
            <a:lvl1pPr>
              <a:defRPr sz="20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 sz="1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</p:txBody>
      </p:sp>
      <p:cxnSp>
        <p:nvCxnSpPr>
          <p:cNvPr id="10" name="直線接點​​(S)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圖形 15">
            <a:extLst>
              <a:ext uri="{FF2B5EF4-FFF2-40B4-BE49-F238E27FC236}">
                <a16:creationId xmlns:a16="http://schemas.microsoft.com/office/drawing/2014/main" id="{A9475260-301F-4744-B1DA-7B00F6FB434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4" name="圖形 16">
            <a:extLst>
              <a:ext uri="{FF2B5EF4-FFF2-40B4-BE49-F238E27FC236}">
                <a16:creationId xmlns:a16="http://schemas.microsoft.com/office/drawing/2014/main" id="{9BBD3F4B-0836-48C5-AC68-747456D1DD50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6" name="圖形 14">
            <a:extLst>
              <a:ext uri="{FF2B5EF4-FFF2-40B4-BE49-F238E27FC236}">
                <a16:creationId xmlns:a16="http://schemas.microsoft.com/office/drawing/2014/main" id="{9B4398D5-99F4-4F83-AA77-9B4177648CAF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5" name="文字預留位置 4">
            <a:extLst>
              <a:ext uri="{FF2B5EF4-FFF2-40B4-BE49-F238E27FC236}">
                <a16:creationId xmlns:a16="http://schemas.microsoft.com/office/drawing/2014/main" id="{2D693B15-7265-4478-9579-62FCD5222D0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531352" y="1769269"/>
            <a:ext cx="2834640" cy="823912"/>
          </a:xfrm>
        </p:spPr>
        <p:txBody>
          <a:bodyPr rtlCol="0" anchor="b"/>
          <a:lstStyle>
            <a:lvl1pPr marL="0" indent="0">
              <a:buNone/>
              <a:defRPr sz="2400" b="1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17" name="內容版面配置區 5">
            <a:extLst>
              <a:ext uri="{FF2B5EF4-FFF2-40B4-BE49-F238E27FC236}">
                <a16:creationId xmlns:a16="http://schemas.microsoft.com/office/drawing/2014/main" id="{48F9E92F-BB16-4896-A47F-6497C3D705B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531352" y="2593181"/>
            <a:ext cx="2834640" cy="3684588"/>
          </a:xfrm>
        </p:spPr>
        <p:txBody>
          <a:bodyPr rtlCol="0">
            <a:normAutofit/>
          </a:bodyPr>
          <a:lstStyle>
            <a:lvl1pPr>
              <a:defRPr sz="20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 sz="1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</p:txBody>
      </p:sp>
    </p:spTree>
    <p:extLst>
      <p:ext uri="{BB962C8B-B14F-4D97-AF65-F5344CB8AC3E}">
        <p14:creationId xmlns:p14="http://schemas.microsoft.com/office/powerpoint/2010/main" val="23730798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91656" y="804672"/>
            <a:ext cx="4434840" cy="886968"/>
          </a:xfrm>
        </p:spPr>
        <p:txBody>
          <a:bodyPr rtlCol="0" anchor="b"/>
          <a:lstStyle>
            <a:lvl1pPr algn="l">
              <a:defRPr sz="5400" b="0" i="0" cap="none" baseline="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職稱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91654" y="1801368"/>
            <a:ext cx="4434840" cy="4754880"/>
          </a:xfrm>
        </p:spPr>
        <p:txBody>
          <a:bodyPr rtlCol="0">
            <a:normAutofit/>
          </a:bodyPr>
          <a:lstStyle>
            <a:lvl1pPr marL="0" indent="0" algn="l">
              <a:lnSpc>
                <a:spcPct val="110000"/>
              </a:lnSpc>
              <a:buNone/>
              <a:defRPr sz="20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TW" altLang="en-US" noProof="0"/>
              <a:t>按一下以編輯母片副標題樣式</a:t>
            </a: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811512" y="1591056"/>
            <a:ext cx="3547872" cy="365125"/>
          </a:xfrm>
        </p:spPr>
        <p:txBody>
          <a:bodyPr rtlCol="0"/>
          <a:lstStyle>
            <a:lvl1pPr>
              <a:defRPr>
                <a:solidFill>
                  <a:schemeClr val="accent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 noProof="0"/>
              <a:t>簡報標題</a:t>
            </a:r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D8DA9DAA-006C-4F4B-980E-E3DF019B24E2}" type="slidenum">
              <a:rPr lang="en-US" altLang="zh-TW" noProof="0" smtClean="0"/>
              <a:pPr/>
              <a:t>‹#›</a:t>
            </a:fld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cxnSp>
        <p:nvCxnSpPr>
          <p:cNvPr id="7" name="直線接點​​(S) 6">
            <a:extLst>
              <a:ext uri="{FF2B5EF4-FFF2-40B4-BE49-F238E27FC236}">
                <a16:creationId xmlns:a16="http://schemas.microsoft.com/office/drawing/2014/main" id="{6939C974-0ED4-4915-BBF7-1FB00C18AD45}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515930B2-E36D-4D05-A6B3-CA1BF61D50CC}"/>
              </a:ext>
            </a:extLst>
          </p:cNvPr>
          <p:cNvSpPr/>
          <p:nvPr userDrawn="1"/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3" name="圖片版面配置區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3464" y="3108960"/>
            <a:ext cx="5221224" cy="3447288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10" name="圖片版面配置區 12">
            <a:extLst>
              <a:ext uri="{FF2B5EF4-FFF2-40B4-BE49-F238E27FC236}">
                <a16:creationId xmlns:a16="http://schemas.microsoft.com/office/drawing/2014/main" id="{F146D6C1-343E-4F97-A565-55BBB15F4C7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83464" y="301752"/>
            <a:ext cx="2459736" cy="2505456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11" name="圖片版面配置區 12">
            <a:extLst>
              <a:ext uri="{FF2B5EF4-FFF2-40B4-BE49-F238E27FC236}">
                <a16:creationId xmlns:a16="http://schemas.microsoft.com/office/drawing/2014/main" id="{BA123E2D-4554-47D5-B0EC-0C47EDB4162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044952" y="301752"/>
            <a:ext cx="2459736" cy="2505456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</p:spTree>
    <p:extLst>
      <p:ext uri="{BB962C8B-B14F-4D97-AF65-F5344CB8AC3E}">
        <p14:creationId xmlns:p14="http://schemas.microsoft.com/office/powerpoint/2010/main" val="12578914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只有標題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圖片版面配置區 32">
            <a:extLst>
              <a:ext uri="{FF2B5EF4-FFF2-40B4-BE49-F238E27FC236}">
                <a16:creationId xmlns:a16="http://schemas.microsoft.com/office/drawing/2014/main" id="{3186EA6A-5CD5-4DF7-9C8A-EDFAF28A80D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77111" y="407499"/>
            <a:ext cx="1952279" cy="1952279"/>
          </a:xfrm>
          <a:custGeom>
            <a:avLst/>
            <a:gdLst>
              <a:gd name="connsiteX0" fmla="*/ 976140 w 1952279"/>
              <a:gd name="connsiteY0" fmla="*/ 0 h 1952279"/>
              <a:gd name="connsiteX1" fmla="*/ 1952279 w 1952279"/>
              <a:gd name="connsiteY1" fmla="*/ 976140 h 1952279"/>
              <a:gd name="connsiteX2" fmla="*/ 976140 w 1952279"/>
              <a:gd name="connsiteY2" fmla="*/ 1952279 h 1952279"/>
              <a:gd name="connsiteX3" fmla="*/ 0 w 1952279"/>
              <a:gd name="connsiteY3" fmla="*/ 976140 h 1952279"/>
              <a:gd name="connsiteX4" fmla="*/ 976140 w 1952279"/>
              <a:gd name="connsiteY4" fmla="*/ 0 h 1952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52279" h="1952279">
                <a:moveTo>
                  <a:pt x="976140" y="0"/>
                </a:moveTo>
                <a:cubicBezTo>
                  <a:pt x="1515247" y="0"/>
                  <a:pt x="1952279" y="437033"/>
                  <a:pt x="1952279" y="976140"/>
                </a:cubicBezTo>
                <a:cubicBezTo>
                  <a:pt x="1952279" y="1515246"/>
                  <a:pt x="1515247" y="1952279"/>
                  <a:pt x="976140" y="1952279"/>
                </a:cubicBezTo>
                <a:cubicBezTo>
                  <a:pt x="437033" y="1952279"/>
                  <a:pt x="0" y="1515246"/>
                  <a:pt x="0" y="976140"/>
                </a:cubicBezTo>
                <a:cubicBezTo>
                  <a:pt x="0" y="437033"/>
                  <a:pt x="437033" y="0"/>
                  <a:pt x="976140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32" name="圖片版面配置區 31">
            <a:extLst>
              <a:ext uri="{FF2B5EF4-FFF2-40B4-BE49-F238E27FC236}">
                <a16:creationId xmlns:a16="http://schemas.microsoft.com/office/drawing/2014/main" id="{83D5117F-F235-498D-99A5-9DE2D665576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28345" y="1972581"/>
            <a:ext cx="2290065" cy="2273502"/>
          </a:xfrm>
          <a:custGeom>
            <a:avLst/>
            <a:gdLst>
              <a:gd name="connsiteX0" fmla="*/ 1145032 w 2290065"/>
              <a:gd name="connsiteY0" fmla="*/ 0 h 2273502"/>
              <a:gd name="connsiteX1" fmla="*/ 2290065 w 2290065"/>
              <a:gd name="connsiteY1" fmla="*/ 1145033 h 2273502"/>
              <a:gd name="connsiteX2" fmla="*/ 1375797 w 2290065"/>
              <a:gd name="connsiteY2" fmla="*/ 2266803 h 2273502"/>
              <a:gd name="connsiteX3" fmla="*/ 1331903 w 2290065"/>
              <a:gd name="connsiteY3" fmla="*/ 2273502 h 2273502"/>
              <a:gd name="connsiteX4" fmla="*/ 958162 w 2290065"/>
              <a:gd name="connsiteY4" fmla="*/ 2273502 h 2273502"/>
              <a:gd name="connsiteX5" fmla="*/ 914268 w 2290065"/>
              <a:gd name="connsiteY5" fmla="*/ 2266803 h 2273502"/>
              <a:gd name="connsiteX6" fmla="*/ 5911 w 2290065"/>
              <a:gd name="connsiteY6" fmla="*/ 1262106 h 2273502"/>
              <a:gd name="connsiteX7" fmla="*/ 0 w 2290065"/>
              <a:gd name="connsiteY7" fmla="*/ 1145053 h 2273502"/>
              <a:gd name="connsiteX8" fmla="*/ 0 w 2290065"/>
              <a:gd name="connsiteY8" fmla="*/ 1145014 h 2273502"/>
              <a:gd name="connsiteX9" fmla="*/ 5911 w 2290065"/>
              <a:gd name="connsiteY9" fmla="*/ 1027960 h 2273502"/>
              <a:gd name="connsiteX10" fmla="*/ 1145032 w 2290065"/>
              <a:gd name="connsiteY10" fmla="*/ 0 h 227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290065" h="2273502">
                <a:moveTo>
                  <a:pt x="1145032" y="0"/>
                </a:moveTo>
                <a:cubicBezTo>
                  <a:pt x="1777417" y="0"/>
                  <a:pt x="2290065" y="512649"/>
                  <a:pt x="2290065" y="1145033"/>
                </a:cubicBezTo>
                <a:cubicBezTo>
                  <a:pt x="2290065" y="1698370"/>
                  <a:pt x="1897569" y="2160033"/>
                  <a:pt x="1375797" y="2266803"/>
                </a:cubicBezTo>
                <a:lnTo>
                  <a:pt x="1331903" y="2273502"/>
                </a:lnTo>
                <a:lnTo>
                  <a:pt x="958162" y="2273502"/>
                </a:lnTo>
                <a:lnTo>
                  <a:pt x="914268" y="2266803"/>
                </a:lnTo>
                <a:cubicBezTo>
                  <a:pt x="429765" y="2167660"/>
                  <a:pt x="56730" y="1762511"/>
                  <a:pt x="5911" y="1262106"/>
                </a:cubicBezTo>
                <a:lnTo>
                  <a:pt x="0" y="1145053"/>
                </a:lnTo>
                <a:lnTo>
                  <a:pt x="0" y="1145014"/>
                </a:lnTo>
                <a:lnTo>
                  <a:pt x="5911" y="1027960"/>
                </a:lnTo>
                <a:cubicBezTo>
                  <a:pt x="64548" y="450571"/>
                  <a:pt x="552172" y="0"/>
                  <a:pt x="1145032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31" name="圖片版面配置區 30">
            <a:extLst>
              <a:ext uri="{FF2B5EF4-FFF2-40B4-BE49-F238E27FC236}">
                <a16:creationId xmlns:a16="http://schemas.microsoft.com/office/drawing/2014/main" id="{E1E0A794-F1D3-4628-B5B1-9D48AB34C3D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579539" y="4386312"/>
            <a:ext cx="3119293" cy="2462810"/>
          </a:xfrm>
          <a:custGeom>
            <a:avLst/>
            <a:gdLst>
              <a:gd name="connsiteX0" fmla="*/ 1559647 w 3119293"/>
              <a:gd name="connsiteY0" fmla="*/ 0 h 2462810"/>
              <a:gd name="connsiteX1" fmla="*/ 3119293 w 3119293"/>
              <a:gd name="connsiteY1" fmla="*/ 1559647 h 2462810"/>
              <a:gd name="connsiteX2" fmla="*/ 2852930 w 3119293"/>
              <a:gd name="connsiteY2" fmla="*/ 2431660 h 2462810"/>
              <a:gd name="connsiteX3" fmla="*/ 2829636 w 3119293"/>
              <a:gd name="connsiteY3" fmla="*/ 2462810 h 2462810"/>
              <a:gd name="connsiteX4" fmla="*/ 289658 w 3119293"/>
              <a:gd name="connsiteY4" fmla="*/ 2462810 h 2462810"/>
              <a:gd name="connsiteX5" fmla="*/ 266363 w 3119293"/>
              <a:gd name="connsiteY5" fmla="*/ 2431660 h 2462810"/>
              <a:gd name="connsiteX6" fmla="*/ 0 w 3119293"/>
              <a:gd name="connsiteY6" fmla="*/ 1559647 h 2462810"/>
              <a:gd name="connsiteX7" fmla="*/ 1559647 w 3119293"/>
              <a:gd name="connsiteY7" fmla="*/ 0 h 2462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19293" h="2462810">
                <a:moveTo>
                  <a:pt x="1559647" y="0"/>
                </a:moveTo>
                <a:cubicBezTo>
                  <a:pt x="2421016" y="0"/>
                  <a:pt x="3119293" y="698278"/>
                  <a:pt x="3119293" y="1559647"/>
                </a:cubicBezTo>
                <a:cubicBezTo>
                  <a:pt x="3119293" y="1882660"/>
                  <a:pt x="3021098" y="2182739"/>
                  <a:pt x="2852930" y="2431660"/>
                </a:cubicBezTo>
                <a:lnTo>
                  <a:pt x="2829636" y="2462810"/>
                </a:lnTo>
                <a:lnTo>
                  <a:pt x="289658" y="2462810"/>
                </a:lnTo>
                <a:lnTo>
                  <a:pt x="266363" y="2431660"/>
                </a:lnTo>
                <a:cubicBezTo>
                  <a:pt x="98195" y="2182739"/>
                  <a:pt x="0" y="1882660"/>
                  <a:pt x="0" y="1559647"/>
                </a:cubicBezTo>
                <a:cubicBezTo>
                  <a:pt x="0" y="698278"/>
                  <a:pt x="698278" y="0"/>
                  <a:pt x="1559647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30" name="圖片版面配置區 29">
            <a:extLst>
              <a:ext uri="{FF2B5EF4-FFF2-40B4-BE49-F238E27FC236}">
                <a16:creationId xmlns:a16="http://schemas.microsoft.com/office/drawing/2014/main" id="{B8D3F45B-B631-47D3-A33C-71CEC2B3602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92905" y="4018982"/>
            <a:ext cx="3854161" cy="2839018"/>
          </a:xfrm>
          <a:custGeom>
            <a:avLst/>
            <a:gdLst>
              <a:gd name="connsiteX0" fmla="*/ 1927061 w 3854161"/>
              <a:gd name="connsiteY0" fmla="*/ 0 h 2839018"/>
              <a:gd name="connsiteX1" fmla="*/ 1927101 w 3854161"/>
              <a:gd name="connsiteY1" fmla="*/ 0 h 2839018"/>
              <a:gd name="connsiteX2" fmla="*/ 2124114 w 3854161"/>
              <a:gd name="connsiteY2" fmla="*/ 9948 h 2839018"/>
              <a:gd name="connsiteX3" fmla="*/ 3854161 w 3854161"/>
              <a:gd name="connsiteY3" fmla="*/ 1927080 h 2839018"/>
              <a:gd name="connsiteX4" fmla="*/ 3702722 w 3854161"/>
              <a:gd name="connsiteY4" fmla="*/ 2677187 h 2839018"/>
              <a:gd name="connsiteX5" fmla="*/ 3624763 w 3854161"/>
              <a:gd name="connsiteY5" fmla="*/ 2839018 h 2839018"/>
              <a:gd name="connsiteX6" fmla="*/ 229398 w 3854161"/>
              <a:gd name="connsiteY6" fmla="*/ 2839018 h 2839018"/>
              <a:gd name="connsiteX7" fmla="*/ 151440 w 3854161"/>
              <a:gd name="connsiteY7" fmla="*/ 2677187 h 2839018"/>
              <a:gd name="connsiteX8" fmla="*/ 0 w 3854161"/>
              <a:gd name="connsiteY8" fmla="*/ 1927080 h 2839018"/>
              <a:gd name="connsiteX9" fmla="*/ 1730048 w 3854161"/>
              <a:gd name="connsiteY9" fmla="*/ 9948 h 2839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854161" h="2839018">
                <a:moveTo>
                  <a:pt x="1927061" y="0"/>
                </a:moveTo>
                <a:lnTo>
                  <a:pt x="1927101" y="0"/>
                </a:lnTo>
                <a:lnTo>
                  <a:pt x="2124114" y="9948"/>
                </a:lnTo>
                <a:cubicBezTo>
                  <a:pt x="3095856" y="108634"/>
                  <a:pt x="3854161" y="929301"/>
                  <a:pt x="3854161" y="1927080"/>
                </a:cubicBezTo>
                <a:cubicBezTo>
                  <a:pt x="3854161" y="2193154"/>
                  <a:pt x="3800237" y="2446634"/>
                  <a:pt x="3702722" y="2677187"/>
                </a:cubicBezTo>
                <a:lnTo>
                  <a:pt x="3624763" y="2839018"/>
                </a:lnTo>
                <a:lnTo>
                  <a:pt x="229398" y="2839018"/>
                </a:lnTo>
                <a:lnTo>
                  <a:pt x="151440" y="2677187"/>
                </a:lnTo>
                <a:cubicBezTo>
                  <a:pt x="53924" y="2446634"/>
                  <a:pt x="0" y="2193154"/>
                  <a:pt x="0" y="1927080"/>
                </a:cubicBezTo>
                <a:cubicBezTo>
                  <a:pt x="0" y="929301"/>
                  <a:pt x="758305" y="108634"/>
                  <a:pt x="1730048" y="9948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0" y="585216"/>
            <a:ext cx="5276088" cy="2276856"/>
          </a:xfrm>
        </p:spPr>
        <p:txBody>
          <a:bodyPr rtlCol="0" anchor="b"/>
          <a:lstStyle>
            <a:lvl1pPr algn="r">
              <a:defRPr sz="4800" b="1" cap="all" spc="400" baseline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201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 noProof="0"/>
              <a:t>20XX/9/3</a:t>
            </a:r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938528"/>
            <a:ext cx="278892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 noProof="0"/>
              <a:t>簡報標題</a:t>
            </a:r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D8DA9DAA-006C-4F4B-980E-E3DF019B24E2}" type="slidenum">
              <a:rPr lang="en-US" altLang="zh-TW" noProof="0" smtClean="0"/>
              <a:pPr/>
              <a:t>‹#›</a:t>
            </a:fld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8" name="圖形 32">
            <a:extLst>
              <a:ext uri="{FF2B5EF4-FFF2-40B4-BE49-F238E27FC236}">
                <a16:creationId xmlns:a16="http://schemas.microsoft.com/office/drawing/2014/main" id="{846CD0EA-B0AA-4845-81A5-4ADD7C58B12F}"/>
              </a:ext>
            </a:extLst>
          </p:cNvPr>
          <p:cNvSpPr/>
          <p:nvPr userDrawn="1"/>
        </p:nvSpPr>
        <p:spPr>
          <a:xfrm>
            <a:off x="1472366" y="1859534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0" name="圖形 33">
            <a:extLst>
              <a:ext uri="{FF2B5EF4-FFF2-40B4-BE49-F238E27FC236}">
                <a16:creationId xmlns:a16="http://schemas.microsoft.com/office/drawing/2014/main" id="{0E97A0CB-7CB1-47F0-BD48-EEECBAC39CD2}"/>
              </a:ext>
            </a:extLst>
          </p:cNvPr>
          <p:cNvSpPr/>
          <p:nvPr userDrawn="1"/>
        </p:nvSpPr>
        <p:spPr>
          <a:xfrm>
            <a:off x="2014523" y="3146867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2" name="圖形 31">
            <a:extLst>
              <a:ext uri="{FF2B5EF4-FFF2-40B4-BE49-F238E27FC236}">
                <a16:creationId xmlns:a16="http://schemas.microsoft.com/office/drawing/2014/main" id="{477816C9-06CB-4BC5-B26B-6A2877BD941A}"/>
              </a:ext>
            </a:extLst>
          </p:cNvPr>
          <p:cNvSpPr/>
          <p:nvPr userDrawn="1"/>
        </p:nvSpPr>
        <p:spPr>
          <a:xfrm>
            <a:off x="5404920" y="450829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cxnSp>
        <p:nvCxnSpPr>
          <p:cNvPr id="14" name="直線接點​​(S) 13">
            <a:extLst>
              <a:ext uri="{FF2B5EF4-FFF2-40B4-BE49-F238E27FC236}">
                <a16:creationId xmlns:a16="http://schemas.microsoft.com/office/drawing/2014/main" id="{13AE7F8D-AE68-4A83-BAB5-3A97D473CE3C}"/>
              </a:ext>
            </a:extLst>
          </p:cNvPr>
          <p:cNvCxnSpPr>
            <a:cxnSpLocks/>
          </p:cNvCxnSpPr>
          <p:nvPr userDrawn="1"/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字版面配置區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60720" y="3127248"/>
            <a:ext cx="5276088" cy="1124712"/>
          </a:xfrm>
        </p:spPr>
        <p:txBody>
          <a:bodyPr rtlCol="0"/>
          <a:lstStyle>
            <a:lvl1pPr marL="0" indent="0" algn="r">
              <a:buNone/>
              <a:defRPr sz="180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3010451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 noProof="0"/>
              <a:t>20XX/9/3</a:t>
            </a:r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 noProof="0"/>
              <a:t>簡報標題</a:t>
            </a:r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D8DA9DAA-006C-4F4B-980E-E3DF019B24E2}" type="slidenum">
              <a:rPr lang="en-US" altLang="zh-TW" noProof="0" smtClean="0"/>
              <a:pPr/>
              <a:t>‹#›</a:t>
            </a:fld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57596AF9-469C-436D-B7D2-77952EF1825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32910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FDFF36D6-399B-43E3-84DD-9FC5119EC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 noProof="0"/>
              <a:t>20XX/9/3</a:t>
            </a:r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50234AB7-3B85-4028-A500-5A1BDBF45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 noProof="0"/>
              <a:t>簡報標題</a:t>
            </a:r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C1F40F0-9909-442F-BBA4-409D061ED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D8DA9DAA-006C-4F4B-980E-E3DF019B24E2}" type="slidenum">
              <a:rPr lang="en-US" altLang="zh-TW" noProof="0" smtClean="0"/>
              <a:pPr/>
              <a:t>‹#›</a:t>
            </a:fld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cxnSp>
        <p:nvCxnSpPr>
          <p:cNvPr id="5" name="直線接點​​(S) 4">
            <a:extLst>
              <a:ext uri="{FF2B5EF4-FFF2-40B4-BE49-F238E27FC236}">
                <a16:creationId xmlns:a16="http://schemas.microsoft.com/office/drawing/2014/main" id="{353C1207-D1C8-49E3-8837-E2B89D366FA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8676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540F214-646F-4D81-AD12-65628EC98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內容預留位置 2">
            <a:extLst>
              <a:ext uri="{FF2B5EF4-FFF2-40B4-BE49-F238E27FC236}">
                <a16:creationId xmlns:a16="http://schemas.microsoft.com/office/drawing/2014/main" id="{4EF71768-C3FA-49EF-99EF-06E6C3B284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>
              <a:defRPr sz="3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defRPr sz="2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 sz="2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defRPr sz="20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defRPr sz="20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4" name="文字預留位置 3">
            <a:extLst>
              <a:ext uri="{FF2B5EF4-FFF2-40B4-BE49-F238E27FC236}">
                <a16:creationId xmlns:a16="http://schemas.microsoft.com/office/drawing/2014/main" id="{92DA6F24-ED6C-4D12-A9D6-EE37FBD686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38E6AACE-FAFB-4934-8E3C-AB5B21635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 noProof="0"/>
              <a:t>20XX/9/3</a:t>
            </a:r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181533EA-D0F8-4C79-8721-F190DE2D2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 noProof="0"/>
              <a:t>簡報標題</a:t>
            </a:r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A059BAC9-F101-4394-BBA4-3D21A3497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D8DA9DAA-006C-4F4B-980E-E3DF019B24E2}" type="slidenum">
              <a:rPr lang="en-US" altLang="zh-TW" noProof="0" smtClean="0"/>
              <a:pPr/>
              <a:t>‹#›</a:t>
            </a:fld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cxnSp>
        <p:nvCxnSpPr>
          <p:cNvPr id="8" name="直線接點​​(S) 7">
            <a:extLst>
              <a:ext uri="{FF2B5EF4-FFF2-40B4-BE49-F238E27FC236}">
                <a16:creationId xmlns:a16="http://schemas.microsoft.com/office/drawing/2014/main" id="{0F3A79C9-7EDC-44F6-AC48-5DD98A7695AD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68059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84CB71F-B6C2-4866-BC97-304F78816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圖片預留位置 2">
            <a:extLst>
              <a:ext uri="{FF2B5EF4-FFF2-40B4-BE49-F238E27FC236}">
                <a16:creationId xmlns:a16="http://schemas.microsoft.com/office/drawing/2014/main" id="{C55ED73B-8413-478D-80D7-B78B69763B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 marL="0" indent="0">
              <a:buNone/>
              <a:defRPr sz="3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4" name="文字預留位置 3">
            <a:extLst>
              <a:ext uri="{FF2B5EF4-FFF2-40B4-BE49-F238E27FC236}">
                <a16:creationId xmlns:a16="http://schemas.microsoft.com/office/drawing/2014/main" id="{91BDF226-1B94-4D2D-98B3-7B932FB17D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100C4E9A-CA29-4CCD-ACFA-B29F80FBA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 noProof="0"/>
              <a:t>20XX/9/3</a:t>
            </a:r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71A5B7BE-3F1B-4FF3-B1D7-6E39B99D0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 noProof="0"/>
              <a:t>簡報標題</a:t>
            </a:r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142F18F1-E27E-470E-AE13-4755DEE63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D8DA9DAA-006C-4F4B-980E-E3DF019B24E2}" type="slidenum">
              <a:rPr lang="en-US" altLang="zh-TW" noProof="0" smtClean="0"/>
              <a:pPr/>
              <a:t>‹#›</a:t>
            </a:fld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cxnSp>
        <p:nvCxnSpPr>
          <p:cNvPr id="8" name="直線接點​​(S) 7">
            <a:extLst>
              <a:ext uri="{FF2B5EF4-FFF2-40B4-BE49-F238E27FC236}">
                <a16:creationId xmlns:a16="http://schemas.microsoft.com/office/drawing/2014/main" id="{00F08750-B7F2-4119-B151-68DE774813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7755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 2 投影片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8448" y="594360"/>
            <a:ext cx="6272784" cy="2843784"/>
          </a:xfrm>
        </p:spPr>
        <p:txBody>
          <a:bodyPr rtlCol="0" anchor="b"/>
          <a:lstStyle>
            <a:lvl1pPr algn="l">
              <a:defRPr sz="5400" b="1" i="0" cap="all" baseline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641848" y="4700016"/>
            <a:ext cx="5093208" cy="1197864"/>
          </a:xfrm>
        </p:spPr>
        <p:txBody>
          <a:bodyPr rtlCol="0">
            <a:normAutofit/>
          </a:bodyPr>
          <a:lstStyle>
            <a:lvl1pPr marL="0" indent="0" algn="r">
              <a:buNone/>
              <a:defRPr sz="200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TW" altLang="en-US" noProof="0"/>
              <a:t>按一下以編輯母片副標題樣式</a:t>
            </a:r>
          </a:p>
        </p:txBody>
      </p:sp>
      <p:cxnSp>
        <p:nvCxnSpPr>
          <p:cNvPr id="9" name="直線接點​​(S) 8">
            <a:extLst>
              <a:ext uri="{FF2B5EF4-FFF2-40B4-BE49-F238E27FC236}">
                <a16:creationId xmlns:a16="http://schemas.microsoft.com/office/drawing/2014/main" id="{8E825845-66DD-4B77-A729-CD97D156FE6C}"/>
              </a:ext>
            </a:extLst>
          </p:cNvPr>
          <p:cNvCxnSpPr>
            <a:cxnSpLocks/>
          </p:cNvCxnSpPr>
          <p:nvPr userDrawn="1"/>
        </p:nvCxnSpPr>
        <p:spPr>
          <a:xfrm>
            <a:off x="1301262" y="3496322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圖形 12">
            <a:extLst>
              <a:ext uri="{FF2B5EF4-FFF2-40B4-BE49-F238E27FC236}">
                <a16:creationId xmlns:a16="http://schemas.microsoft.com/office/drawing/2014/main" id="{818B4386-1FCF-4ACE-BE25-AF9CC5E2256F}"/>
              </a:ext>
            </a:extLst>
          </p:cNvPr>
          <p:cNvSpPr/>
          <p:nvPr userDrawn="1"/>
        </p:nvSpPr>
        <p:spPr>
          <a:xfrm>
            <a:off x="8217780" y="2973840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1" name="圖形 13">
            <a:extLst>
              <a:ext uri="{FF2B5EF4-FFF2-40B4-BE49-F238E27FC236}">
                <a16:creationId xmlns:a16="http://schemas.microsoft.com/office/drawing/2014/main" id="{19319560-50ED-4963-A2CF-74663239D426}"/>
              </a:ext>
            </a:extLst>
          </p:cNvPr>
          <p:cNvSpPr/>
          <p:nvPr userDrawn="1"/>
        </p:nvSpPr>
        <p:spPr>
          <a:xfrm>
            <a:off x="7859002" y="2744546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3" name="圖形 15">
            <a:extLst>
              <a:ext uri="{FF2B5EF4-FFF2-40B4-BE49-F238E27FC236}">
                <a16:creationId xmlns:a16="http://schemas.microsoft.com/office/drawing/2014/main" id="{E5ABBDAD-943D-48F3-9C80-B29C48966C79}"/>
              </a:ext>
            </a:extLst>
          </p:cNvPr>
          <p:cNvSpPr/>
          <p:nvPr userDrawn="1"/>
        </p:nvSpPr>
        <p:spPr>
          <a:xfrm>
            <a:off x="7843462" y="3198265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1379060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只有標題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圖片版面配置區 18">
            <a:extLst>
              <a:ext uri="{FF2B5EF4-FFF2-40B4-BE49-F238E27FC236}">
                <a16:creationId xmlns:a16="http://schemas.microsoft.com/office/drawing/2014/main" id="{34120D15-E48C-4FBE-BB95-24DB36D9F4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366432" y="2530058"/>
            <a:ext cx="3707972" cy="3707971"/>
          </a:xfrm>
          <a:custGeom>
            <a:avLst/>
            <a:gdLst>
              <a:gd name="connsiteX0" fmla="*/ 1853986 w 3707972"/>
              <a:gd name="connsiteY0" fmla="*/ 0 h 3707971"/>
              <a:gd name="connsiteX1" fmla="*/ 3707972 w 3707972"/>
              <a:gd name="connsiteY1" fmla="*/ 1853986 h 3707971"/>
              <a:gd name="connsiteX2" fmla="*/ 2043545 w 3707972"/>
              <a:gd name="connsiteY2" fmla="*/ 3698400 h 3707971"/>
              <a:gd name="connsiteX3" fmla="*/ 1854006 w 3707972"/>
              <a:gd name="connsiteY3" fmla="*/ 3707971 h 3707971"/>
              <a:gd name="connsiteX4" fmla="*/ 1853966 w 3707972"/>
              <a:gd name="connsiteY4" fmla="*/ 3707971 h 3707971"/>
              <a:gd name="connsiteX5" fmla="*/ 1664427 w 3707972"/>
              <a:gd name="connsiteY5" fmla="*/ 3698400 h 3707971"/>
              <a:gd name="connsiteX6" fmla="*/ 0 w 3707972"/>
              <a:gd name="connsiteY6" fmla="*/ 1853986 h 3707971"/>
              <a:gd name="connsiteX7" fmla="*/ 1853986 w 3707972"/>
              <a:gd name="connsiteY7" fmla="*/ 0 h 370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07972" h="3707971">
                <a:moveTo>
                  <a:pt x="1853986" y="0"/>
                </a:moveTo>
                <a:cubicBezTo>
                  <a:pt x="2877914" y="0"/>
                  <a:pt x="3707972" y="830058"/>
                  <a:pt x="3707972" y="1853986"/>
                </a:cubicBezTo>
                <a:cubicBezTo>
                  <a:pt x="3707972" y="2813919"/>
                  <a:pt x="2978429" y="3603458"/>
                  <a:pt x="2043545" y="3698400"/>
                </a:cubicBezTo>
                <a:lnTo>
                  <a:pt x="1854006" y="3707971"/>
                </a:lnTo>
                <a:lnTo>
                  <a:pt x="1853966" y="3707971"/>
                </a:lnTo>
                <a:lnTo>
                  <a:pt x="1664427" y="3698400"/>
                </a:lnTo>
                <a:cubicBezTo>
                  <a:pt x="729543" y="3603458"/>
                  <a:pt x="0" y="2813919"/>
                  <a:pt x="0" y="1853986"/>
                </a:cubicBezTo>
                <a:cubicBezTo>
                  <a:pt x="0" y="830058"/>
                  <a:pt x="830058" y="0"/>
                  <a:pt x="1853986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600" b="1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02936" y="585216"/>
            <a:ext cx="5833872" cy="2276856"/>
          </a:xfrm>
        </p:spPr>
        <p:txBody>
          <a:bodyPr rtlCol="0" anchor="b"/>
          <a:lstStyle>
            <a:lvl1pPr algn="r">
              <a:defRPr sz="6000" b="1" cap="all" spc="400" baseline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職稱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201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 noProof="0"/>
              <a:t>20XX/9/3</a:t>
            </a:r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938528"/>
            <a:ext cx="278892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 noProof="0"/>
              <a:t>簡報標題</a:t>
            </a:r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D8DA9DAA-006C-4F4B-980E-E3DF019B24E2}" type="slidenum">
              <a:rPr lang="en-US" altLang="zh-TW" noProof="0" smtClean="0"/>
              <a:pPr/>
              <a:t>‹#›</a:t>
            </a:fld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cxnSp>
        <p:nvCxnSpPr>
          <p:cNvPr id="14" name="直線接點​​(S) 13">
            <a:extLst>
              <a:ext uri="{FF2B5EF4-FFF2-40B4-BE49-F238E27FC236}">
                <a16:creationId xmlns:a16="http://schemas.microsoft.com/office/drawing/2014/main" id="{13AE7F8D-AE68-4A83-BAB5-3A97D473CE3C}"/>
              </a:ext>
            </a:extLst>
          </p:cNvPr>
          <p:cNvCxnSpPr>
            <a:cxnSpLocks/>
          </p:cNvCxnSpPr>
          <p:nvPr userDrawn="1"/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字版面配置區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202936" y="3127248"/>
            <a:ext cx="5833872" cy="3118104"/>
          </a:xfrm>
        </p:spPr>
        <p:txBody>
          <a:bodyPr rtlCol="0"/>
          <a:lstStyle>
            <a:lvl1pPr marL="0" indent="0" algn="r">
              <a:buNone/>
              <a:defRPr sz="180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11" name="圖形 12">
            <a:extLst>
              <a:ext uri="{FF2B5EF4-FFF2-40B4-BE49-F238E27FC236}">
                <a16:creationId xmlns:a16="http://schemas.microsoft.com/office/drawing/2014/main" id="{EA1B6985-3E5A-40F4-9268-D4AB3BBF8C91}"/>
              </a:ext>
            </a:extLst>
          </p:cNvPr>
          <p:cNvSpPr/>
          <p:nvPr userDrawn="1"/>
        </p:nvSpPr>
        <p:spPr>
          <a:xfrm>
            <a:off x="4745394" y="276027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3" name="圖形 13">
            <a:extLst>
              <a:ext uri="{FF2B5EF4-FFF2-40B4-BE49-F238E27FC236}">
                <a16:creationId xmlns:a16="http://schemas.microsoft.com/office/drawing/2014/main" id="{338BC906-9D03-4280-85E8-21A81BC21D73}"/>
              </a:ext>
            </a:extLst>
          </p:cNvPr>
          <p:cNvSpPr/>
          <p:nvPr userDrawn="1"/>
        </p:nvSpPr>
        <p:spPr>
          <a:xfrm>
            <a:off x="4386614" y="253098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7" name="圖形 15">
            <a:extLst>
              <a:ext uri="{FF2B5EF4-FFF2-40B4-BE49-F238E27FC236}">
                <a16:creationId xmlns:a16="http://schemas.microsoft.com/office/drawing/2014/main" id="{C5C06D53-C9F6-47E8-BFE1-B8193A1AED8B}"/>
              </a:ext>
            </a:extLst>
          </p:cNvPr>
          <p:cNvSpPr/>
          <p:nvPr userDrawn="1"/>
        </p:nvSpPr>
        <p:spPr>
          <a:xfrm>
            <a:off x="1669987" y="6031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90768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圖片版面配置區 14">
            <a:extLst>
              <a:ext uri="{FF2B5EF4-FFF2-40B4-BE49-F238E27FC236}">
                <a16:creationId xmlns:a16="http://schemas.microsoft.com/office/drawing/2014/main" id="{E62FC6D8-DD87-4B93-8491-43C84EE63FE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51965" y="1665520"/>
            <a:ext cx="4266960" cy="4266968"/>
          </a:xfrm>
          <a:custGeom>
            <a:avLst/>
            <a:gdLst>
              <a:gd name="connsiteX0" fmla="*/ 2133823 w 4266960"/>
              <a:gd name="connsiteY0" fmla="*/ 0 h 4266968"/>
              <a:gd name="connsiteX1" fmla="*/ 4256628 w 4266960"/>
              <a:gd name="connsiteY1" fmla="*/ 1915652 h 4266968"/>
              <a:gd name="connsiteX2" fmla="*/ 4266960 w 4266960"/>
              <a:gd name="connsiteY2" fmla="*/ 2120258 h 4266968"/>
              <a:gd name="connsiteX3" fmla="*/ 4266960 w 4266960"/>
              <a:gd name="connsiteY3" fmla="*/ 2147389 h 4266968"/>
              <a:gd name="connsiteX4" fmla="*/ 4256628 w 4266960"/>
              <a:gd name="connsiteY4" fmla="*/ 2351994 h 4266968"/>
              <a:gd name="connsiteX5" fmla="*/ 2351994 w 4266960"/>
              <a:gd name="connsiteY5" fmla="*/ 4256629 h 4266968"/>
              <a:gd name="connsiteX6" fmla="*/ 2147230 w 4266960"/>
              <a:gd name="connsiteY6" fmla="*/ 4266968 h 4266968"/>
              <a:gd name="connsiteX7" fmla="*/ 2120416 w 4266960"/>
              <a:gd name="connsiteY7" fmla="*/ 4266968 h 4266968"/>
              <a:gd name="connsiteX8" fmla="*/ 1915652 w 4266960"/>
              <a:gd name="connsiteY8" fmla="*/ 4256629 h 4266968"/>
              <a:gd name="connsiteX9" fmla="*/ 0 w 4266960"/>
              <a:gd name="connsiteY9" fmla="*/ 2133823 h 4266968"/>
              <a:gd name="connsiteX10" fmla="*/ 2133823 w 4266960"/>
              <a:gd name="connsiteY10" fmla="*/ 0 h 426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66960" h="4266968">
                <a:moveTo>
                  <a:pt x="2133823" y="0"/>
                </a:moveTo>
                <a:cubicBezTo>
                  <a:pt x="3238644" y="0"/>
                  <a:pt x="4147355" y="839660"/>
                  <a:pt x="4256628" y="1915652"/>
                </a:cubicBezTo>
                <a:lnTo>
                  <a:pt x="4266960" y="2120258"/>
                </a:lnTo>
                <a:lnTo>
                  <a:pt x="4266960" y="2147389"/>
                </a:lnTo>
                <a:lnTo>
                  <a:pt x="4256628" y="2351994"/>
                </a:lnTo>
                <a:cubicBezTo>
                  <a:pt x="4154640" y="3356254"/>
                  <a:pt x="3356253" y="4154640"/>
                  <a:pt x="2351994" y="4256629"/>
                </a:cubicBezTo>
                <a:lnTo>
                  <a:pt x="2147230" y="4266968"/>
                </a:lnTo>
                <a:lnTo>
                  <a:pt x="2120416" y="4266968"/>
                </a:lnTo>
                <a:lnTo>
                  <a:pt x="1915652" y="4256629"/>
                </a:lnTo>
                <a:cubicBezTo>
                  <a:pt x="839660" y="4147356"/>
                  <a:pt x="0" y="3238645"/>
                  <a:pt x="0" y="2133823"/>
                </a:cubicBezTo>
                <a:cubicBezTo>
                  <a:pt x="0" y="955346"/>
                  <a:pt x="955346" y="0"/>
                  <a:pt x="2133823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1335024"/>
            <a:ext cx="6190488" cy="1179576"/>
          </a:xfrm>
        </p:spPr>
        <p:txBody>
          <a:bodyPr lIns="91440" tIns="45720" rIns="91440" bIns="45720" rtlCol="0" anchor="b"/>
          <a:lstStyle>
            <a:lvl1pPr>
              <a:defRPr sz="5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0392" y="2825496"/>
            <a:ext cx="6190488" cy="3346704"/>
          </a:xfrm>
        </p:spPr>
        <p:txBody>
          <a:bodyPr rtlCol="0"/>
          <a:lstStyle>
            <a:lvl1pPr marL="0" indent="0">
              <a:lnSpc>
                <a:spcPct val="110000"/>
              </a:lnSpc>
              <a:buNone/>
              <a:defRPr sz="20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228600"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 marL="457200">
              <a:defRPr sz="1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 marL="685800">
              <a:defRPr sz="1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defRPr sz="1400"/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 noProof="0"/>
              <a:t>20XX/9/3</a:t>
            </a:r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964424" y="621792"/>
            <a:ext cx="4114800" cy="365125"/>
          </a:xfrm>
        </p:spPr>
        <p:txBody>
          <a:bodyPr rtlCol="0"/>
          <a:lstStyle>
            <a:lvl1pPr>
              <a:defRPr baseline="0">
                <a:solidFill>
                  <a:schemeClr val="accent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 noProof="0"/>
              <a:t>簡報標題</a:t>
            </a:r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D8DA9DAA-006C-4F4B-980E-E3DF019B24E2}" type="slidenum">
              <a:rPr lang="en-US" altLang="zh-TW" noProof="0" smtClean="0"/>
              <a:pPr/>
              <a:t>‹#›</a:t>
            </a:fld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cxnSp>
        <p:nvCxnSpPr>
          <p:cNvPr id="9" name="直線接點​​(S) 8">
            <a:extLst>
              <a:ext uri="{FF2B5EF4-FFF2-40B4-BE49-F238E27FC236}">
                <a16:creationId xmlns:a16="http://schemas.microsoft.com/office/drawing/2014/main" id="{FA8B3D0E-ED3F-46FA-AE79-5FEFDE9168E3}"/>
              </a:ext>
            </a:extLst>
          </p:cNvPr>
          <p:cNvCxnSpPr>
            <a:cxnSpLocks/>
          </p:cNvCxnSpPr>
          <p:nvPr userDrawn="1"/>
        </p:nvCxnSpPr>
        <p:spPr>
          <a:xfrm>
            <a:off x="0" y="806470"/>
            <a:ext cx="7903723" cy="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08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圖形 10">
            <a:extLst>
              <a:ext uri="{FF2B5EF4-FFF2-40B4-BE49-F238E27FC236}">
                <a16:creationId xmlns:a16="http://schemas.microsoft.com/office/drawing/2014/main" id="{AAD06B87-D9B2-4F94-B734-A8F039A2033F}"/>
              </a:ext>
            </a:extLst>
          </p:cNvPr>
          <p:cNvSpPr/>
          <p:nvPr userDrawn="1"/>
        </p:nvSpPr>
        <p:spPr>
          <a:xfrm>
            <a:off x="11281590" y="2070656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9" name="圖形 11">
            <a:extLst>
              <a:ext uri="{FF2B5EF4-FFF2-40B4-BE49-F238E27FC236}">
                <a16:creationId xmlns:a16="http://schemas.microsoft.com/office/drawing/2014/main" id="{BB13A13C-36EA-4B13-9175-C5FE95B34D33}"/>
              </a:ext>
            </a:extLst>
          </p:cNvPr>
          <p:cNvSpPr/>
          <p:nvPr userDrawn="1"/>
        </p:nvSpPr>
        <p:spPr>
          <a:xfrm>
            <a:off x="10969280" y="178001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971113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章節標題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63040"/>
            <a:ext cx="9144000" cy="2340864"/>
          </a:xfrm>
        </p:spPr>
        <p:txBody>
          <a:bodyPr rtlCol="0" anchor="b">
            <a:normAutofit/>
          </a:bodyPr>
          <a:lstStyle>
            <a:lvl1pPr algn="ctr">
              <a:defRPr sz="6000" b="1" i="0" cap="all" baseline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7048" y="3858768"/>
            <a:ext cx="9144000" cy="1325880"/>
          </a:xfrm>
        </p:spPr>
        <p:txBody>
          <a:bodyPr rtlCol="0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TW" altLang="en-US" noProof="0"/>
              <a:t>按一下以編輯母片副標題樣式</a:t>
            </a:r>
          </a:p>
        </p:txBody>
      </p:sp>
      <p:sp>
        <p:nvSpPr>
          <p:cNvPr id="4" name="圖形 12">
            <a:extLst>
              <a:ext uri="{FF2B5EF4-FFF2-40B4-BE49-F238E27FC236}">
                <a16:creationId xmlns:a16="http://schemas.microsoft.com/office/drawing/2014/main" id="{8A41917E-4B97-447C-98AB-970D625F1DE6}"/>
              </a:ext>
            </a:extLst>
          </p:cNvPr>
          <p:cNvSpPr/>
          <p:nvPr userDrawn="1"/>
        </p:nvSpPr>
        <p:spPr>
          <a:xfrm>
            <a:off x="10772266" y="3054359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5" name="圖形 13">
            <a:extLst>
              <a:ext uri="{FF2B5EF4-FFF2-40B4-BE49-F238E27FC236}">
                <a16:creationId xmlns:a16="http://schemas.microsoft.com/office/drawing/2014/main" id="{3B3FD238-4561-4AF8-A1F1-185B0CAFE2AC}"/>
              </a:ext>
            </a:extLst>
          </p:cNvPr>
          <p:cNvSpPr/>
          <p:nvPr userDrawn="1"/>
        </p:nvSpPr>
        <p:spPr>
          <a:xfrm>
            <a:off x="10724364" y="2515838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6" name="圖形 15">
            <a:extLst>
              <a:ext uri="{FF2B5EF4-FFF2-40B4-BE49-F238E27FC236}">
                <a16:creationId xmlns:a16="http://schemas.microsoft.com/office/drawing/2014/main" id="{BAB9414C-AE69-4648-873E-9CE6B2DF8A71}"/>
              </a:ext>
            </a:extLst>
          </p:cNvPr>
          <p:cNvSpPr/>
          <p:nvPr userDrawn="1"/>
        </p:nvSpPr>
        <p:spPr>
          <a:xfrm>
            <a:off x="11024834" y="2787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7" name="圖形 22">
            <a:extLst>
              <a:ext uri="{FF2B5EF4-FFF2-40B4-BE49-F238E27FC236}">
                <a16:creationId xmlns:a16="http://schemas.microsoft.com/office/drawing/2014/main" id="{3BF75235-4E6E-4184-82A5-EE6FE7993BBC}"/>
              </a:ext>
            </a:extLst>
          </p:cNvPr>
          <p:cNvSpPr/>
          <p:nvPr userDrawn="1"/>
        </p:nvSpPr>
        <p:spPr>
          <a:xfrm>
            <a:off x="1261869" y="2633448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1" name="圖形 21">
            <a:extLst>
              <a:ext uri="{FF2B5EF4-FFF2-40B4-BE49-F238E27FC236}">
                <a16:creationId xmlns:a16="http://schemas.microsoft.com/office/drawing/2014/main" id="{E66FE37C-2F4B-42DA-BFF6-92DD00BDC49B}"/>
              </a:ext>
            </a:extLst>
          </p:cNvPr>
          <p:cNvSpPr/>
          <p:nvPr userDrawn="1"/>
        </p:nvSpPr>
        <p:spPr>
          <a:xfrm>
            <a:off x="1064053" y="3083338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chemeClr val="bg1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3" name="圖形 23">
            <a:extLst>
              <a:ext uri="{FF2B5EF4-FFF2-40B4-BE49-F238E27FC236}">
                <a16:creationId xmlns:a16="http://schemas.microsoft.com/office/drawing/2014/main" id="{DDD38822-731A-48DA-A8A0-FBBAF7A6D65D}"/>
              </a:ext>
            </a:extLst>
          </p:cNvPr>
          <p:cNvSpPr/>
          <p:nvPr userDrawn="1"/>
        </p:nvSpPr>
        <p:spPr>
          <a:xfrm>
            <a:off x="1413405" y="3492870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4424820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 sz="5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內容預留位置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D8DA9DAA-006C-4F4B-980E-E3DF019B24E2}" type="slidenum">
              <a:rPr lang="en-US" altLang="zh-TW" noProof="0" smtClean="0"/>
              <a:pPr/>
              <a:t>‹#›</a:t>
            </a:fld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cxnSp>
        <p:nvCxnSpPr>
          <p:cNvPr id="7" name="直線接點​​ 6">
            <a:extLst>
              <a:ext uri="{FF2B5EF4-FFF2-40B4-BE49-F238E27FC236}">
                <a16:creationId xmlns:a16="http://schemas.microsoft.com/office/drawing/2014/main" id="{5C05CAAB-DBA2-4548-AD5F-01BB97FBB207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17450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91656" y="841248"/>
            <a:ext cx="4434840" cy="3236976"/>
          </a:xfrm>
        </p:spPr>
        <p:txBody>
          <a:bodyPr rtlCol="0" anchor="b"/>
          <a:lstStyle>
            <a:lvl1pPr algn="l">
              <a:lnSpc>
                <a:spcPct val="110000"/>
              </a:lnSpc>
              <a:spcBef>
                <a:spcPts val="1000"/>
              </a:spcBef>
              <a:defRPr sz="3600" b="0" i="0" cap="none" baseline="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91655" y="4498848"/>
            <a:ext cx="4434835" cy="510474"/>
          </a:xfrm>
        </p:spPr>
        <p:txBody>
          <a:bodyPr rtlCol="0"/>
          <a:lstStyle>
            <a:lvl1pPr marL="0" indent="0" algn="l">
              <a:lnSpc>
                <a:spcPct val="110000"/>
              </a:lnSpc>
              <a:buNone/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TW" altLang="en-US" noProof="0"/>
              <a:t>按一下以編輯母片副標題樣式</a:t>
            </a: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811512" y="1591056"/>
            <a:ext cx="3547872" cy="365125"/>
          </a:xfrm>
        </p:spPr>
        <p:txBody>
          <a:bodyPr rtlCol="0"/>
          <a:lstStyle>
            <a:lvl1pPr>
              <a:defRPr>
                <a:solidFill>
                  <a:schemeClr val="accent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 noProof="0"/>
              <a:t>簡報標題</a:t>
            </a:r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D8DA9DAA-006C-4F4B-980E-E3DF019B24E2}" type="slidenum">
              <a:rPr lang="en-US" altLang="zh-TW" noProof="0" smtClean="0"/>
              <a:pPr/>
              <a:t>‹#›</a:t>
            </a:fld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cxnSp>
        <p:nvCxnSpPr>
          <p:cNvPr id="7" name="直線接點​​(S) 6">
            <a:extLst>
              <a:ext uri="{FF2B5EF4-FFF2-40B4-BE49-F238E27FC236}">
                <a16:creationId xmlns:a16="http://schemas.microsoft.com/office/drawing/2014/main" id="{6939C974-0ED4-4915-BBF7-1FB00C18AD45}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515930B2-E36D-4D05-A6B3-CA1BF61D50CC}"/>
              </a:ext>
            </a:extLst>
          </p:cNvPr>
          <p:cNvSpPr/>
          <p:nvPr userDrawn="1"/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3" name="圖片版面配置區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3464" y="301752"/>
            <a:ext cx="5221224" cy="6263640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</p:spTree>
    <p:extLst>
      <p:ext uri="{BB962C8B-B14F-4D97-AF65-F5344CB8AC3E}">
        <p14:creationId xmlns:p14="http://schemas.microsoft.com/office/powerpoint/2010/main" val="12990486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標題與內容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365125"/>
            <a:ext cx="10771632" cy="1325563"/>
          </a:xfrm>
        </p:spPr>
        <p:txBody>
          <a:bodyPr rtlCol="0"/>
          <a:lstStyle>
            <a:lvl1pPr>
              <a:defRPr sz="5400" b="1" cap="all" baseline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職稱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72" y="1825625"/>
            <a:ext cx="10771632" cy="4351338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defRPr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defRPr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defRPr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6356350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 noProof="0"/>
              <a:t>20XX/9/3</a:t>
            </a:r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03920" y="841248"/>
            <a:ext cx="3630168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 noProof="0"/>
              <a:t>簡報標題</a:t>
            </a:r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D8DA9DAA-006C-4F4B-980E-E3DF019B24E2}" type="slidenum">
              <a:rPr lang="en-US" altLang="zh-TW" noProof="0" smtClean="0"/>
              <a:pPr/>
              <a:t>‹#›</a:t>
            </a:fld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9" name="圖形 22">
            <a:extLst>
              <a:ext uri="{FF2B5EF4-FFF2-40B4-BE49-F238E27FC236}">
                <a16:creationId xmlns:a16="http://schemas.microsoft.com/office/drawing/2014/main" id="{4EADA2ED-8A8C-4D17-8798-F26BF3B4CE25}"/>
              </a:ext>
            </a:extLst>
          </p:cNvPr>
          <p:cNvSpPr/>
          <p:nvPr userDrawn="1"/>
        </p:nvSpPr>
        <p:spPr>
          <a:xfrm>
            <a:off x="11202264" y="344083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1" name="圖形 23">
            <a:extLst>
              <a:ext uri="{FF2B5EF4-FFF2-40B4-BE49-F238E27FC236}">
                <a16:creationId xmlns:a16="http://schemas.microsoft.com/office/drawing/2014/main" id="{54AB3A25-6605-4446-9E53-ACEECD25E27B}"/>
              </a:ext>
            </a:extLst>
          </p:cNvPr>
          <p:cNvSpPr/>
          <p:nvPr userDrawn="1"/>
        </p:nvSpPr>
        <p:spPr>
          <a:xfrm>
            <a:off x="11563141" y="590910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222635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9257166-6921-4546-BA2C-99E464681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95B9122-6371-4049-B57A-33DED7DA2F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44752" y="1825625"/>
            <a:ext cx="4553712" cy="4351338"/>
          </a:xfrm>
        </p:spPr>
        <p:txBody>
          <a:bodyPr rtlCol="0">
            <a:normAutofit/>
          </a:bodyPr>
          <a:lstStyle>
            <a:lvl1pPr>
              <a:defRPr sz="2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defRPr sz="20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defRPr sz="1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defRPr sz="1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4" name="內容預留位置 3">
            <a:extLst>
              <a:ext uri="{FF2B5EF4-FFF2-40B4-BE49-F238E27FC236}">
                <a16:creationId xmlns:a16="http://schemas.microsoft.com/office/drawing/2014/main" id="{BA14555D-0753-4312-A26B-2338813F9B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84848" y="1825625"/>
            <a:ext cx="4553712" cy="4351338"/>
          </a:xfrm>
        </p:spPr>
        <p:txBody>
          <a:bodyPr rtlCol="0">
            <a:normAutofit/>
          </a:bodyPr>
          <a:lstStyle>
            <a:lvl1pPr>
              <a:defRPr sz="2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defRPr sz="20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defRPr sz="1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defRPr sz="1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cxnSp>
        <p:nvCxnSpPr>
          <p:cNvPr id="8" name="直線接點​​(S) 7">
            <a:extLst>
              <a:ext uri="{FF2B5EF4-FFF2-40B4-BE49-F238E27FC236}">
                <a16:creationId xmlns:a16="http://schemas.microsoft.com/office/drawing/2014/main" id="{3FB7E8F4-3FB3-45AB-A381-9093CA95AAE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圖形 15">
            <a:extLst>
              <a:ext uri="{FF2B5EF4-FFF2-40B4-BE49-F238E27FC236}">
                <a16:creationId xmlns:a16="http://schemas.microsoft.com/office/drawing/2014/main" id="{D8685329-C6A1-4CB4-8AAE-150D0341F6A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2" name="圖形 16">
            <a:extLst>
              <a:ext uri="{FF2B5EF4-FFF2-40B4-BE49-F238E27FC236}">
                <a16:creationId xmlns:a16="http://schemas.microsoft.com/office/drawing/2014/main" id="{83CE1DAA-30A3-41AE-8AE1-A7EE5C48A6F3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4" name="圖形 14">
            <a:extLst>
              <a:ext uri="{FF2B5EF4-FFF2-40B4-BE49-F238E27FC236}">
                <a16:creationId xmlns:a16="http://schemas.microsoft.com/office/drawing/2014/main" id="{065162DD-7ACB-4F9C-90DD-24C743035892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2052880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0FDA4224-F4E4-47A4-ACF7-231749390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文字預留位置 2">
            <a:extLst>
              <a:ext uri="{FF2B5EF4-FFF2-40B4-BE49-F238E27FC236}">
                <a16:creationId xmlns:a16="http://schemas.microsoft.com/office/drawing/2014/main" id="{31679907-DC49-4B86-A34C-C97DBC26A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5DBC8A0-34FC-4B6E-B42B-A721267D89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 cap="all" spc="100" baseline="0">
                <a:solidFill>
                  <a:schemeClr val="tx1">
                    <a:tint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 noProof="0"/>
              <a:t>20XX/9/3</a:t>
            </a:r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09AC0B6-4CC4-4E41-8A4D-F62E17F285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tx1">
                    <a:tint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 noProof="0"/>
              <a:t>簡報標題</a:t>
            </a:r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6C0E9BD-90BD-46AE-8A0D-06796ADB76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 cap="all" spc="100" baseline="0">
                <a:solidFill>
                  <a:schemeClr val="tx1">
                    <a:tint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D8DA9DAA-006C-4F4B-980E-E3DF019B24E2}" type="slidenum">
              <a:rPr lang="en-US" altLang="zh-TW" noProof="0" smtClean="0"/>
              <a:pPr/>
              <a:t>‹#›</a:t>
            </a:fld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999713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708" r:id="rId2"/>
    <p:sldLayoutId id="2147483717" r:id="rId3"/>
    <p:sldLayoutId id="2147483710" r:id="rId4"/>
    <p:sldLayoutId id="2147483709" r:id="rId5"/>
    <p:sldLayoutId id="2147483698" r:id="rId6"/>
    <p:sldLayoutId id="2147483713" r:id="rId7"/>
    <p:sldLayoutId id="2147483712" r:id="rId8"/>
    <p:sldLayoutId id="2147483700" r:id="rId9"/>
    <p:sldLayoutId id="2147483701" r:id="rId10"/>
    <p:sldLayoutId id="2147483716" r:id="rId11"/>
    <p:sldLayoutId id="2147483714" r:id="rId12"/>
    <p:sldLayoutId id="2147483715" r:id="rId13"/>
    <p:sldLayoutId id="2147483702" r:id="rId14"/>
    <p:sldLayoutId id="2147483703" r:id="rId15"/>
    <p:sldLayoutId id="2147483704" r:id="rId16"/>
    <p:sldLayoutId id="2147483705" r:id="rId17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3A9968B-2619-4F71-AB00-4C493E12080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>
            <a:normAutofit/>
          </a:bodyPr>
          <a:lstStyle/>
          <a:p>
            <a:r>
              <a:rPr lang="zh-TW" altLang="en-US" spc="400" dirty="0"/>
              <a:t>期末報告</a:t>
            </a:r>
            <a:br>
              <a:rPr lang="en-US" altLang="zh-TW" sz="2400" spc="400" dirty="0"/>
            </a:br>
            <a:r>
              <a:rPr lang="zh-TW" altLang="en-US" sz="2400" spc="400" dirty="0"/>
              <a:t>德州撲克「單挑翻牌前勝率計算器」</a:t>
            </a:r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A5F14073-9F68-4B7E-A576-26899D58C7A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zh-TW" altLang="en-US" sz="2000" spc="400" dirty="0"/>
              <a:t>第 </a:t>
            </a:r>
            <a:r>
              <a:rPr lang="en-US" altLang="zh-TW" sz="2000" spc="400" dirty="0"/>
              <a:t>439 </a:t>
            </a:r>
            <a:r>
              <a:rPr lang="zh-TW" altLang="en-US" sz="2000" spc="400" dirty="0"/>
              <a:t>期 </a:t>
            </a:r>
            <a:r>
              <a:rPr lang="en-US" altLang="zh-TW" sz="2000" spc="400" dirty="0"/>
              <a:t>C/C++</a:t>
            </a:r>
            <a:r>
              <a:rPr lang="zh-TW" altLang="en-US" sz="2000" spc="400" dirty="0"/>
              <a:t>基礎程式設計班</a:t>
            </a:r>
            <a:endParaRPr lang="en-US" altLang="zh-TW" sz="2000" dirty="0">
              <a:solidFill>
                <a:schemeClr val="bg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 rtl="0"/>
            <a:r>
              <a:rPr lang="en-US" altLang="zh-TW" sz="2000" dirty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CBO439103</a:t>
            </a:r>
          </a:p>
          <a:p>
            <a:pPr rtl="0"/>
            <a:r>
              <a:rPr lang="zh-TW" altLang="en-US" sz="2000" dirty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謝承祐</a:t>
            </a:r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147698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8DB917-8F7B-3108-FEFC-1E74DA6603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951BBA-34FB-8ED8-12BA-E100569236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rtlCol="0" anchor="ctr">
            <a:normAutofit/>
          </a:bodyPr>
          <a:lstStyle/>
          <a:p>
            <a:pPr lvl="0"/>
            <a:r>
              <a:rPr lang="zh-TW" altLang="en-US" noProof="0" dirty="0"/>
              <a:t>依 </a:t>
            </a:r>
            <a:r>
              <a:rPr lang="en-US" altLang="zh-TW" noProof="0" dirty="0"/>
              <a:t>rank </a:t>
            </a:r>
            <a:r>
              <a:rPr lang="zh-TW" altLang="en-US" noProof="0" dirty="0"/>
              <a:t>降冪排序 </a:t>
            </a:r>
            <a:r>
              <a:rPr lang="en-US" altLang="zh-TW" noProof="0" dirty="0"/>
              <a:t>&amp;</a:t>
            </a:r>
            <a:r>
              <a:rPr lang="zh-TW" altLang="en-US" noProof="0" dirty="0"/>
              <a:t>檢查同花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DF9AA2B1-5C9B-B11B-9FAF-D9DE36FE91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34578"/>
            <a:ext cx="4455375" cy="4777883"/>
          </a:xfrm>
          <a:prstGeom prst="rect">
            <a:avLst/>
          </a:prstGeom>
          <a:noFill/>
        </p:spPr>
      </p:pic>
      <p:sp>
        <p:nvSpPr>
          <p:cNvPr id="10" name="投影片編號版面配置區 9">
            <a:extLst>
              <a:ext uri="{FF2B5EF4-FFF2-40B4-BE49-F238E27FC236}">
                <a16:creationId xmlns:a16="http://schemas.microsoft.com/office/drawing/2014/main" id="{A2BE43D7-9635-3BA9-34F0-DC53DB6EEF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en-US" altLang="zh-TW" smtClean="0"/>
              <a:pPr rtl="0">
                <a:spcAft>
                  <a:spcPts val="600"/>
                </a:spcAft>
              </a:pPr>
              <a:t>10</a:t>
            </a:fld>
            <a:endParaRPr lang="zh-TW" altLang="en-US"/>
          </a:p>
        </p:txBody>
      </p:sp>
      <p:sp>
        <p:nvSpPr>
          <p:cNvPr id="9" name="頁尾版面配置區 8">
            <a:extLst>
              <a:ext uri="{FF2B5EF4-FFF2-40B4-BE49-F238E27FC236}">
                <a16:creationId xmlns:a16="http://schemas.microsoft.com/office/drawing/2014/main" id="{20A69129-8CD3-00EF-F194-690600218E42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 rot="16200000">
            <a:off x="9811512" y="1591056"/>
            <a:ext cx="3547872" cy="365125"/>
          </a:xfrm>
        </p:spPr>
        <p:txBody>
          <a:bodyPr rtlCol="0"/>
          <a:lstStyle/>
          <a:p>
            <a:pPr rtl="0">
              <a:spcAft>
                <a:spcPts val="600"/>
              </a:spcAft>
            </a:pPr>
            <a:r>
              <a:rPr lang="zh-TW" altLang="en-US" spc="400" dirty="0"/>
              <a:t>期末報告</a:t>
            </a:r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8594957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FCD243-E897-9EC7-BCCC-982C0BCF90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251A629-9566-D418-0F14-FCB980F3A6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rtlCol="0" anchor="ctr">
            <a:normAutofit/>
          </a:bodyPr>
          <a:lstStyle/>
          <a:p>
            <a:pPr lvl="0"/>
            <a:r>
              <a:rPr lang="zh-TW" altLang="en-US" noProof="0" dirty="0"/>
              <a:t>檢查順子同花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D3330DF-7E2A-F7C4-320A-3CDC4C6531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521427"/>
            <a:ext cx="5829235" cy="5115154"/>
          </a:xfrm>
          <a:prstGeom prst="rect">
            <a:avLst/>
          </a:prstGeom>
          <a:noFill/>
        </p:spPr>
      </p:pic>
      <p:sp>
        <p:nvSpPr>
          <p:cNvPr id="10" name="投影片編號版面配置區 9">
            <a:extLst>
              <a:ext uri="{FF2B5EF4-FFF2-40B4-BE49-F238E27FC236}">
                <a16:creationId xmlns:a16="http://schemas.microsoft.com/office/drawing/2014/main" id="{FC5EFEFC-87E2-A1AC-D4D1-F05418106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en-US" altLang="zh-TW" smtClean="0"/>
              <a:pPr rtl="0">
                <a:spcAft>
                  <a:spcPts val="600"/>
                </a:spcAft>
              </a:pPr>
              <a:t>11</a:t>
            </a:fld>
            <a:endParaRPr lang="zh-TW" altLang="en-US"/>
          </a:p>
        </p:txBody>
      </p:sp>
      <p:sp>
        <p:nvSpPr>
          <p:cNvPr id="9" name="頁尾版面配置區 8">
            <a:extLst>
              <a:ext uri="{FF2B5EF4-FFF2-40B4-BE49-F238E27FC236}">
                <a16:creationId xmlns:a16="http://schemas.microsoft.com/office/drawing/2014/main" id="{B79BEB90-37E1-DF24-8050-F919C692C046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 rot="16200000">
            <a:off x="9811512" y="1591056"/>
            <a:ext cx="3547872" cy="365125"/>
          </a:xfrm>
        </p:spPr>
        <p:txBody>
          <a:bodyPr rtlCol="0"/>
          <a:lstStyle/>
          <a:p>
            <a:pPr rtl="0">
              <a:spcAft>
                <a:spcPts val="600"/>
              </a:spcAft>
            </a:pPr>
            <a:r>
              <a:rPr lang="zh-TW" altLang="en-US" spc="400" dirty="0"/>
              <a:t>期末報告</a:t>
            </a:r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1054269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A274CB-256B-ADB9-B392-7E412CF9A0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6577280-478F-E759-97EF-6B73472D79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rtlCol="0" anchor="ctr">
            <a:normAutofit/>
          </a:bodyPr>
          <a:lstStyle/>
          <a:p>
            <a:pPr lvl="0"/>
            <a:r>
              <a:rPr lang="zh-TW" altLang="en-US" noProof="0" dirty="0"/>
              <a:t>鐵支判斷 </a:t>
            </a:r>
            <a:r>
              <a:rPr lang="en-US" altLang="zh-TW" noProof="0" dirty="0"/>
              <a:t>&amp;</a:t>
            </a:r>
            <a:r>
              <a:rPr lang="zh-TW" altLang="en-US" noProof="0" dirty="0"/>
              <a:t> 葫蘆判斷</a:t>
            </a:r>
            <a:endParaRPr lang="zh-TW" altLang="en-US" dirty="0"/>
          </a:p>
        </p:txBody>
      </p:sp>
      <p:sp>
        <p:nvSpPr>
          <p:cNvPr id="10" name="投影片編號版面配置區 9">
            <a:extLst>
              <a:ext uri="{FF2B5EF4-FFF2-40B4-BE49-F238E27FC236}">
                <a16:creationId xmlns:a16="http://schemas.microsoft.com/office/drawing/2014/main" id="{623753FB-76D0-4A01-9CDC-5596A6D0FF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en-US" altLang="zh-TW" smtClean="0"/>
              <a:pPr rtl="0">
                <a:spcAft>
                  <a:spcPts val="600"/>
                </a:spcAft>
              </a:pPr>
              <a:t>12</a:t>
            </a:fld>
            <a:endParaRPr lang="zh-TW" altLang="en-US"/>
          </a:p>
        </p:txBody>
      </p:sp>
      <p:sp>
        <p:nvSpPr>
          <p:cNvPr id="9" name="頁尾版面配置區 8">
            <a:extLst>
              <a:ext uri="{FF2B5EF4-FFF2-40B4-BE49-F238E27FC236}">
                <a16:creationId xmlns:a16="http://schemas.microsoft.com/office/drawing/2014/main" id="{5049F3B2-5CCF-8C61-16ED-E0410888DB5F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 rot="16200000">
            <a:off x="9811512" y="1591056"/>
            <a:ext cx="3547872" cy="365125"/>
          </a:xfrm>
        </p:spPr>
        <p:txBody>
          <a:bodyPr rtlCol="0"/>
          <a:lstStyle/>
          <a:p>
            <a:pPr rtl="0">
              <a:spcAft>
                <a:spcPts val="600"/>
              </a:spcAft>
            </a:pPr>
            <a:r>
              <a:rPr lang="zh-TW" altLang="en-US" spc="400" dirty="0"/>
              <a:t>期末報告</a:t>
            </a:r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102BB7EF-3C65-DC1A-8E46-768CF97EF8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1437042"/>
            <a:ext cx="6184037" cy="5293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9778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9CAD62-F30B-A1F5-FA0A-AF0B9E218F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D38FB47-8F15-C2CC-D13B-8A5F0B60F2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rtlCol="0" anchor="ctr">
            <a:normAutofit/>
          </a:bodyPr>
          <a:lstStyle/>
          <a:p>
            <a:pPr lvl="0"/>
            <a:r>
              <a:rPr lang="zh-TW" altLang="en-US" noProof="0" dirty="0"/>
              <a:t>順子判斷 </a:t>
            </a:r>
            <a:r>
              <a:rPr lang="en-US" altLang="zh-TW" noProof="0" dirty="0"/>
              <a:t>(</a:t>
            </a:r>
            <a:r>
              <a:rPr lang="zh-TW" altLang="en-US" noProof="0" dirty="0"/>
              <a:t>非同花</a:t>
            </a:r>
            <a:r>
              <a:rPr lang="en-US" altLang="zh-TW" noProof="0" dirty="0"/>
              <a:t>)</a:t>
            </a:r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10559E19-C1DC-F87E-23C4-00C4F288DC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989" y="1479396"/>
            <a:ext cx="5611976" cy="5233168"/>
          </a:xfrm>
          <a:prstGeom prst="rect">
            <a:avLst/>
          </a:prstGeom>
          <a:noFill/>
        </p:spPr>
      </p:pic>
      <p:sp>
        <p:nvSpPr>
          <p:cNvPr id="10" name="投影片編號版面配置區 9">
            <a:extLst>
              <a:ext uri="{FF2B5EF4-FFF2-40B4-BE49-F238E27FC236}">
                <a16:creationId xmlns:a16="http://schemas.microsoft.com/office/drawing/2014/main" id="{ECE136F6-94E3-21EA-D239-08C6F51882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en-US" altLang="zh-TW" smtClean="0"/>
              <a:pPr rtl="0">
                <a:spcAft>
                  <a:spcPts val="600"/>
                </a:spcAft>
              </a:pPr>
              <a:t>13</a:t>
            </a:fld>
            <a:endParaRPr lang="zh-TW" altLang="en-US"/>
          </a:p>
        </p:txBody>
      </p:sp>
      <p:sp>
        <p:nvSpPr>
          <p:cNvPr id="9" name="頁尾版面配置區 8">
            <a:extLst>
              <a:ext uri="{FF2B5EF4-FFF2-40B4-BE49-F238E27FC236}">
                <a16:creationId xmlns:a16="http://schemas.microsoft.com/office/drawing/2014/main" id="{0A8B1638-712C-DCDE-3CFB-936B552ECC83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 rot="16200000">
            <a:off x="9811512" y="1591056"/>
            <a:ext cx="3547872" cy="365125"/>
          </a:xfrm>
        </p:spPr>
        <p:txBody>
          <a:bodyPr rtlCol="0"/>
          <a:lstStyle/>
          <a:p>
            <a:pPr rtl="0">
              <a:spcAft>
                <a:spcPts val="600"/>
              </a:spcAft>
            </a:pPr>
            <a:r>
              <a:rPr lang="zh-TW" altLang="en-US" spc="400" dirty="0"/>
              <a:t>期末報告</a:t>
            </a:r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0755960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49957D-1CD8-B84E-BC37-69007D166C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309FE29-C72E-4038-5BB1-4733337FDA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rtlCol="0" anchor="ctr">
            <a:normAutofit/>
          </a:bodyPr>
          <a:lstStyle/>
          <a:p>
            <a:pPr lvl="0"/>
            <a:r>
              <a:rPr lang="zh-TW" altLang="en-US" noProof="0" dirty="0"/>
              <a:t>兩對或一對判斷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6F50657-CAED-3ABA-E76E-1904EBAE8D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746" y="1479395"/>
            <a:ext cx="8879978" cy="5194787"/>
          </a:xfrm>
          <a:prstGeom prst="rect">
            <a:avLst/>
          </a:prstGeom>
          <a:noFill/>
        </p:spPr>
      </p:pic>
      <p:sp>
        <p:nvSpPr>
          <p:cNvPr id="10" name="投影片編號版面配置區 9">
            <a:extLst>
              <a:ext uri="{FF2B5EF4-FFF2-40B4-BE49-F238E27FC236}">
                <a16:creationId xmlns:a16="http://schemas.microsoft.com/office/drawing/2014/main" id="{433E842E-5FDC-0DE2-D62B-EB84550E3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en-US" altLang="zh-TW" smtClean="0"/>
              <a:pPr rtl="0">
                <a:spcAft>
                  <a:spcPts val="600"/>
                </a:spcAft>
              </a:pPr>
              <a:t>14</a:t>
            </a:fld>
            <a:endParaRPr lang="zh-TW" altLang="en-US"/>
          </a:p>
        </p:txBody>
      </p:sp>
      <p:sp>
        <p:nvSpPr>
          <p:cNvPr id="9" name="頁尾版面配置區 8">
            <a:extLst>
              <a:ext uri="{FF2B5EF4-FFF2-40B4-BE49-F238E27FC236}">
                <a16:creationId xmlns:a16="http://schemas.microsoft.com/office/drawing/2014/main" id="{2CD8D836-3470-70A2-B544-304BB96068AA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 rot="16200000">
            <a:off x="9811512" y="1591056"/>
            <a:ext cx="3547872" cy="365125"/>
          </a:xfrm>
        </p:spPr>
        <p:txBody>
          <a:bodyPr rtlCol="0"/>
          <a:lstStyle/>
          <a:p>
            <a:pPr rtl="0">
              <a:spcAft>
                <a:spcPts val="600"/>
              </a:spcAft>
            </a:pPr>
            <a:r>
              <a:rPr lang="zh-TW" altLang="en-US" spc="400" dirty="0"/>
              <a:t>期末報告</a:t>
            </a:r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5823732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BF84B9-E9F6-5E8B-DDBF-C3B7FF65B1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3BF4033-6F1D-D4F1-F146-67D987DC1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rtlCol="0" anchor="ctr">
            <a:normAutofit/>
          </a:bodyPr>
          <a:lstStyle/>
          <a:p>
            <a:pPr lvl="0"/>
            <a:r>
              <a:rPr lang="zh-TW" altLang="en-US" noProof="0"/>
              <a:t>三條判斷 </a:t>
            </a:r>
            <a:r>
              <a:rPr lang="en-US" altLang="zh-TW" noProof="0"/>
              <a:t>&amp;</a:t>
            </a:r>
            <a:r>
              <a:rPr lang="zh-TW" altLang="en-US" noProof="0"/>
              <a:t> 高牌判斷</a:t>
            </a:r>
            <a:endParaRPr lang="zh-TW" altLang="en-US" dirty="0"/>
          </a:p>
        </p:txBody>
      </p:sp>
      <p:sp>
        <p:nvSpPr>
          <p:cNvPr id="10" name="投影片編號版面配置區 9">
            <a:extLst>
              <a:ext uri="{FF2B5EF4-FFF2-40B4-BE49-F238E27FC236}">
                <a16:creationId xmlns:a16="http://schemas.microsoft.com/office/drawing/2014/main" id="{AC068B81-3387-E8EB-87D8-811BA99039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en-US" altLang="zh-TW" smtClean="0"/>
              <a:pPr rtl="0">
                <a:spcAft>
                  <a:spcPts val="600"/>
                </a:spcAft>
              </a:pPr>
              <a:t>15</a:t>
            </a:fld>
            <a:endParaRPr lang="zh-TW" altLang="en-US"/>
          </a:p>
        </p:txBody>
      </p:sp>
      <p:sp>
        <p:nvSpPr>
          <p:cNvPr id="9" name="頁尾版面配置區 8">
            <a:extLst>
              <a:ext uri="{FF2B5EF4-FFF2-40B4-BE49-F238E27FC236}">
                <a16:creationId xmlns:a16="http://schemas.microsoft.com/office/drawing/2014/main" id="{809C604A-8FA5-5E25-EC00-7C0B0AB10F27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 rot="16200000">
            <a:off x="9811512" y="1591056"/>
            <a:ext cx="3547872" cy="365125"/>
          </a:xfrm>
        </p:spPr>
        <p:txBody>
          <a:bodyPr rtlCol="0"/>
          <a:lstStyle/>
          <a:p>
            <a:pPr rtl="0">
              <a:spcAft>
                <a:spcPts val="600"/>
              </a:spcAft>
            </a:pPr>
            <a:r>
              <a:rPr lang="zh-TW" altLang="en-US" spc="400"/>
              <a:t>期末報告</a:t>
            </a:r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3ED167B-A4F6-BF78-3B78-7AB324132D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392176"/>
            <a:ext cx="6623998" cy="3213379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FDF72539-3C18-C924-5509-F7F9708ED8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713671"/>
            <a:ext cx="9215307" cy="2007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2945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C49CBC-A113-FB14-0241-A1839B66CE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2C81D12-1492-1B74-2D8E-A2AC50A49E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rtlCol="0" anchor="ctr">
            <a:normAutofit/>
          </a:bodyPr>
          <a:lstStyle/>
          <a:p>
            <a:pPr lvl="0"/>
            <a:r>
              <a:rPr lang="zh-TW" altLang="en-US" noProof="0" dirty="0"/>
              <a:t>字元字串轉換成內部數值</a:t>
            </a:r>
            <a:endParaRPr lang="zh-TW" altLang="en-US" dirty="0"/>
          </a:p>
        </p:txBody>
      </p:sp>
      <p:sp>
        <p:nvSpPr>
          <p:cNvPr id="10" name="投影片編號版面配置區 9">
            <a:extLst>
              <a:ext uri="{FF2B5EF4-FFF2-40B4-BE49-F238E27FC236}">
                <a16:creationId xmlns:a16="http://schemas.microsoft.com/office/drawing/2014/main" id="{B81708A2-0DFA-E70B-E371-9FAB3797F6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en-US" altLang="zh-TW" smtClean="0"/>
              <a:pPr rtl="0">
                <a:spcAft>
                  <a:spcPts val="600"/>
                </a:spcAft>
              </a:pPr>
              <a:t>16</a:t>
            </a:fld>
            <a:endParaRPr lang="zh-TW" altLang="en-US"/>
          </a:p>
        </p:txBody>
      </p:sp>
      <p:sp>
        <p:nvSpPr>
          <p:cNvPr id="9" name="頁尾版面配置區 8">
            <a:extLst>
              <a:ext uri="{FF2B5EF4-FFF2-40B4-BE49-F238E27FC236}">
                <a16:creationId xmlns:a16="http://schemas.microsoft.com/office/drawing/2014/main" id="{F18E182A-7A88-DB80-3484-0BF068E1191E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 rot="16200000">
            <a:off x="9811512" y="1591056"/>
            <a:ext cx="3547872" cy="365125"/>
          </a:xfrm>
        </p:spPr>
        <p:txBody>
          <a:bodyPr rtlCol="0"/>
          <a:lstStyle/>
          <a:p>
            <a:pPr rtl="0">
              <a:spcAft>
                <a:spcPts val="600"/>
              </a:spcAft>
            </a:pPr>
            <a:r>
              <a:rPr lang="zh-TW" altLang="en-US" spc="400"/>
              <a:t>期末報告</a:t>
            </a:r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E287D71C-DADE-94BC-79A6-3F26E34C6C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996" y="1456446"/>
            <a:ext cx="5831889" cy="524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5888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2FCFC0-0E03-E62D-2596-1C5A1EC1DA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70D4E06-808C-676E-252D-E1A24820D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rtlCol="0" anchor="ctr">
            <a:normAutofit/>
          </a:bodyPr>
          <a:lstStyle/>
          <a:p>
            <a:pPr lvl="0"/>
            <a:r>
              <a:rPr lang="zh-TW" altLang="en-US" noProof="0" dirty="0"/>
              <a:t>帶錯誤檢查</a:t>
            </a:r>
            <a:endParaRPr lang="zh-TW" altLang="en-US" dirty="0"/>
          </a:p>
        </p:txBody>
      </p:sp>
      <p:sp>
        <p:nvSpPr>
          <p:cNvPr id="10" name="投影片編號版面配置區 9">
            <a:extLst>
              <a:ext uri="{FF2B5EF4-FFF2-40B4-BE49-F238E27FC236}">
                <a16:creationId xmlns:a16="http://schemas.microsoft.com/office/drawing/2014/main" id="{781B73EE-AAC1-2100-8E3C-2ED528223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en-US" altLang="zh-TW" smtClean="0"/>
              <a:pPr rtl="0">
                <a:spcAft>
                  <a:spcPts val="600"/>
                </a:spcAft>
              </a:pPr>
              <a:t>17</a:t>
            </a:fld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71473710-7C1C-2733-E403-65E86653A2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48052"/>
            <a:ext cx="10861315" cy="3799005"/>
          </a:xfrm>
          <a:prstGeom prst="rect">
            <a:avLst/>
          </a:prstGeom>
        </p:spPr>
      </p:pic>
      <p:sp>
        <p:nvSpPr>
          <p:cNvPr id="9" name="頁尾版面配置區 8">
            <a:extLst>
              <a:ext uri="{FF2B5EF4-FFF2-40B4-BE49-F238E27FC236}">
                <a16:creationId xmlns:a16="http://schemas.microsoft.com/office/drawing/2014/main" id="{79AE4628-E68B-D8A4-130B-4F428AC44055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 rot="16200000">
            <a:off x="9811512" y="1591056"/>
            <a:ext cx="3547872" cy="365125"/>
          </a:xfrm>
        </p:spPr>
        <p:txBody>
          <a:bodyPr rtlCol="0"/>
          <a:lstStyle/>
          <a:p>
            <a:pPr rtl="0">
              <a:spcAft>
                <a:spcPts val="600"/>
              </a:spcAft>
            </a:pPr>
            <a:r>
              <a:rPr lang="zh-TW" altLang="en-US" spc="400" dirty="0"/>
              <a:t>期末報告</a:t>
            </a:r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5558146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C4F061-603D-311A-CBB8-658BC07150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EB55D3B-EEB2-C19D-5FC6-F1E8C8099B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rtlCol="0" anchor="ctr">
            <a:normAutofit/>
          </a:bodyPr>
          <a:lstStyle/>
          <a:p>
            <a:pPr rtl="0"/>
            <a:r>
              <a:rPr lang="zh-TW" altLang="en-US" dirty="0"/>
              <a:t>主程式</a:t>
            </a:r>
          </a:p>
        </p:txBody>
      </p:sp>
      <p:sp>
        <p:nvSpPr>
          <p:cNvPr id="10" name="投影片編號版面配置區 9">
            <a:extLst>
              <a:ext uri="{FF2B5EF4-FFF2-40B4-BE49-F238E27FC236}">
                <a16:creationId xmlns:a16="http://schemas.microsoft.com/office/drawing/2014/main" id="{3AC2D3D4-1052-8769-3F2D-FEE3CB6A2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en-US" altLang="zh-TW" smtClean="0"/>
              <a:pPr rtl="0">
                <a:spcAft>
                  <a:spcPts val="600"/>
                </a:spcAft>
              </a:pPr>
              <a:t>18</a:t>
            </a:fld>
            <a:endParaRPr lang="zh-TW" altLang="en-US"/>
          </a:p>
        </p:txBody>
      </p:sp>
      <p:sp>
        <p:nvSpPr>
          <p:cNvPr id="9" name="頁尾版面配置區 8">
            <a:extLst>
              <a:ext uri="{FF2B5EF4-FFF2-40B4-BE49-F238E27FC236}">
                <a16:creationId xmlns:a16="http://schemas.microsoft.com/office/drawing/2014/main" id="{364527C8-9ED4-D33C-6D6B-E202CDCF521C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 rot="16200000">
            <a:off x="9811512" y="1591056"/>
            <a:ext cx="3547872" cy="365125"/>
          </a:xfrm>
        </p:spPr>
        <p:txBody>
          <a:bodyPr rtlCol="0"/>
          <a:lstStyle/>
          <a:p>
            <a:pPr rtl="0">
              <a:spcAft>
                <a:spcPts val="600"/>
              </a:spcAft>
            </a:pPr>
            <a:r>
              <a:rPr lang="zh-TW" altLang="en-US" spc="400" dirty="0"/>
              <a:t>期末報告</a:t>
            </a:r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DE5D594F-D29B-7BBF-27E1-B0F75916BC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9892" y="1690688"/>
            <a:ext cx="7042000" cy="4882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6498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335B58-C7A1-7DE4-A8A0-58042B8E1A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CEEF0A1-B04E-8EBB-FFB2-86CDF14CB5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rtlCol="0" anchor="ctr">
            <a:normAutofit/>
          </a:bodyPr>
          <a:lstStyle/>
          <a:p>
            <a:pPr rtl="0"/>
            <a:r>
              <a:rPr lang="zh-TW" altLang="en-US" dirty="0"/>
              <a:t>主程式</a:t>
            </a:r>
          </a:p>
        </p:txBody>
      </p:sp>
      <p:sp>
        <p:nvSpPr>
          <p:cNvPr id="10" name="投影片編號版面配置區 9">
            <a:extLst>
              <a:ext uri="{FF2B5EF4-FFF2-40B4-BE49-F238E27FC236}">
                <a16:creationId xmlns:a16="http://schemas.microsoft.com/office/drawing/2014/main" id="{E2CD0D7B-CB8D-8667-A355-8C0CC7932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en-US" altLang="zh-TW" smtClean="0"/>
              <a:pPr rtl="0">
                <a:spcAft>
                  <a:spcPts val="600"/>
                </a:spcAft>
              </a:pPr>
              <a:t>19</a:t>
            </a:fld>
            <a:endParaRPr lang="zh-TW" altLang="en-US"/>
          </a:p>
        </p:txBody>
      </p:sp>
      <p:sp>
        <p:nvSpPr>
          <p:cNvPr id="9" name="頁尾版面配置區 8">
            <a:extLst>
              <a:ext uri="{FF2B5EF4-FFF2-40B4-BE49-F238E27FC236}">
                <a16:creationId xmlns:a16="http://schemas.microsoft.com/office/drawing/2014/main" id="{3AB0D274-A88E-F0AC-FE4D-41D8F4733FEB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 rot="16200000">
            <a:off x="9811512" y="1591056"/>
            <a:ext cx="3547872" cy="365125"/>
          </a:xfrm>
        </p:spPr>
        <p:txBody>
          <a:bodyPr rtlCol="0"/>
          <a:lstStyle/>
          <a:p>
            <a:pPr rtl="0">
              <a:spcAft>
                <a:spcPts val="600"/>
              </a:spcAft>
            </a:pPr>
            <a:r>
              <a:rPr lang="zh-TW" altLang="en-US" spc="400" dirty="0"/>
              <a:t>期末報告</a:t>
            </a:r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6FD9A9D8-62D9-8B71-296F-62AD7D7910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476117"/>
            <a:ext cx="8063430" cy="4880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9866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1DDBBC93-70DF-4E4E-98E3-08124185AB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>
            <a:normAutofit/>
          </a:bodyPr>
          <a:lstStyle/>
          <a:p>
            <a:pPr rtl="0"/>
            <a:r>
              <a:rPr lang="zh-TW" altLang="en-US" b="1" cap="all" spc="400"/>
              <a:t>大綱</a:t>
            </a:r>
            <a:endParaRPr lang="zh-TW" altLang="en-US"/>
          </a:p>
        </p:txBody>
      </p:sp>
      <p:pic>
        <p:nvPicPr>
          <p:cNvPr id="13" name="圖片版面配置區 12">
            <a:extLst>
              <a:ext uri="{FF2B5EF4-FFF2-40B4-BE49-F238E27FC236}">
                <a16:creationId xmlns:a16="http://schemas.microsoft.com/office/drawing/2014/main" id="{E1E28C46-21AF-DE07-A315-8C9D7A8B1184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/>
          <a:srcRect l="9053" r="6410" b="-2"/>
          <a:stretch/>
        </p:blipFill>
        <p:spPr>
          <a:xfrm>
            <a:off x="5183188" y="987425"/>
            <a:ext cx="6172200" cy="4873625"/>
          </a:xfrm>
          <a:prstGeom prst="rect">
            <a:avLst/>
          </a:prstGeom>
          <a:noFill/>
        </p:spPr>
      </p:pic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65DE74E9-AA78-46C1-845A-0B72FA8AF3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>
            <a:normAutofit/>
          </a:bodyPr>
          <a:lstStyle/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zh-TW" altLang="en-US" dirty="0"/>
              <a:t>專案簡介</a:t>
            </a:r>
            <a:endParaRPr lang="en-US" altLang="zh-TW" dirty="0"/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zh-TW" altLang="en-US" dirty="0"/>
              <a:t>程式結構說明</a:t>
            </a:r>
            <a:endParaRPr lang="en-US" altLang="zh-TW" dirty="0"/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zh-TW" altLang="en-US" dirty="0"/>
              <a:t>總結</a:t>
            </a:r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AEEDFC2F-FF0A-4EC9-A0BB-0AA2B1E6BA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zh-TW" altLang="en-US" spc="400" dirty="0"/>
              <a:t>期末報告</a:t>
            </a:r>
            <a:endParaRPr lang="zh-TW" altLang="en-US" dirty="0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6DCF8D89-56D9-4E2B-9838-07DFB6E9D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en-US" altLang="zh-TW" smtClean="0"/>
              <a:pPr rtl="0">
                <a:spcAft>
                  <a:spcPts val="600"/>
                </a:spcAft>
              </a:pPr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135980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C4424A-08E8-C255-54B1-4655E20D5C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836EAC3-ABCC-57C3-745E-BA81134A1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rtlCol="0" anchor="ctr">
            <a:normAutofit/>
          </a:bodyPr>
          <a:lstStyle/>
          <a:p>
            <a:pPr rtl="0"/>
            <a:r>
              <a:rPr lang="zh-TW" altLang="en-US" dirty="0"/>
              <a:t>主程式</a:t>
            </a:r>
          </a:p>
        </p:txBody>
      </p:sp>
      <p:sp>
        <p:nvSpPr>
          <p:cNvPr id="10" name="投影片編號版面配置區 9">
            <a:extLst>
              <a:ext uri="{FF2B5EF4-FFF2-40B4-BE49-F238E27FC236}">
                <a16:creationId xmlns:a16="http://schemas.microsoft.com/office/drawing/2014/main" id="{B1E9A2AD-3565-A83F-E7D5-232356E7BC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en-US" altLang="zh-TW" smtClean="0"/>
              <a:pPr rtl="0">
                <a:spcAft>
                  <a:spcPts val="600"/>
                </a:spcAft>
              </a:pPr>
              <a:t>20</a:t>
            </a:fld>
            <a:endParaRPr lang="zh-TW" altLang="en-US"/>
          </a:p>
        </p:txBody>
      </p:sp>
      <p:sp>
        <p:nvSpPr>
          <p:cNvPr id="9" name="頁尾版面配置區 8">
            <a:extLst>
              <a:ext uri="{FF2B5EF4-FFF2-40B4-BE49-F238E27FC236}">
                <a16:creationId xmlns:a16="http://schemas.microsoft.com/office/drawing/2014/main" id="{D7E93B5F-E30E-CE27-23AB-A72E82E2CF3A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 rot="16200000">
            <a:off x="9811512" y="1591056"/>
            <a:ext cx="3547872" cy="365125"/>
          </a:xfrm>
        </p:spPr>
        <p:txBody>
          <a:bodyPr rtlCol="0"/>
          <a:lstStyle/>
          <a:p>
            <a:pPr rtl="0">
              <a:spcAft>
                <a:spcPts val="600"/>
              </a:spcAft>
            </a:pPr>
            <a:r>
              <a:rPr lang="zh-TW" altLang="en-US" spc="400" dirty="0"/>
              <a:t>期末報告</a:t>
            </a:r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E464A1B6-701C-88D0-A8E7-4196ECF326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1" y="1487010"/>
            <a:ext cx="8190390" cy="506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5411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6A06BD-8FA2-AD84-4534-942AA11373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1CFFC4-EA2E-6A7D-A778-B7E6DD07CB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rtlCol="0" anchor="ctr">
            <a:normAutofit/>
          </a:bodyPr>
          <a:lstStyle/>
          <a:p>
            <a:pPr rtl="0"/>
            <a:r>
              <a:rPr lang="zh-TW" altLang="en-US" dirty="0"/>
              <a:t>運行畫面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E366C11-2AD8-9C84-956D-21C7D3C0CE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1439369"/>
            <a:ext cx="9445801" cy="5053505"/>
          </a:xfrm>
          <a:prstGeom prst="rect">
            <a:avLst/>
          </a:prstGeom>
          <a:noFill/>
        </p:spPr>
      </p:pic>
      <p:sp>
        <p:nvSpPr>
          <p:cNvPr id="10" name="投影片編號版面配置區 9">
            <a:extLst>
              <a:ext uri="{FF2B5EF4-FFF2-40B4-BE49-F238E27FC236}">
                <a16:creationId xmlns:a16="http://schemas.microsoft.com/office/drawing/2014/main" id="{8FE393BB-A0A6-75AD-5790-4F01EF8EE0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en-US" altLang="zh-TW" smtClean="0"/>
              <a:pPr rtl="0">
                <a:spcAft>
                  <a:spcPts val="600"/>
                </a:spcAft>
              </a:pPr>
              <a:t>21</a:t>
            </a:fld>
            <a:endParaRPr lang="zh-TW" altLang="en-US"/>
          </a:p>
        </p:txBody>
      </p:sp>
      <p:sp>
        <p:nvSpPr>
          <p:cNvPr id="9" name="頁尾版面配置區 8">
            <a:extLst>
              <a:ext uri="{FF2B5EF4-FFF2-40B4-BE49-F238E27FC236}">
                <a16:creationId xmlns:a16="http://schemas.microsoft.com/office/drawing/2014/main" id="{DD7B0DF0-415A-C272-94D0-E01C105EC20D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 rot="16200000">
            <a:off x="9811512" y="1591056"/>
            <a:ext cx="3547872" cy="365125"/>
          </a:xfrm>
        </p:spPr>
        <p:txBody>
          <a:bodyPr rtlCol="0"/>
          <a:lstStyle/>
          <a:p>
            <a:pPr rtl="0">
              <a:spcAft>
                <a:spcPts val="600"/>
              </a:spcAft>
            </a:pPr>
            <a:r>
              <a:rPr lang="zh-TW" altLang="en-US" spc="400" dirty="0"/>
              <a:t>期末報告</a:t>
            </a:r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8377791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A4A730-1DBB-8047-B7C8-9DA283F10A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9A4A5BD-0C9C-E58F-A70A-2E774104C8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rtlCol="0" anchor="ctr">
            <a:normAutofit/>
          </a:bodyPr>
          <a:lstStyle/>
          <a:p>
            <a:pPr rtl="0"/>
            <a:r>
              <a:rPr lang="zh-TW" altLang="en-US" sz="5400" dirty="0"/>
              <a:t>總結</a:t>
            </a:r>
            <a:endParaRPr lang="zh-TW" altLang="en-US" dirty="0"/>
          </a:p>
        </p:txBody>
      </p:sp>
      <p:sp>
        <p:nvSpPr>
          <p:cNvPr id="10" name="投影片編號版面配置區 9">
            <a:extLst>
              <a:ext uri="{FF2B5EF4-FFF2-40B4-BE49-F238E27FC236}">
                <a16:creationId xmlns:a16="http://schemas.microsoft.com/office/drawing/2014/main" id="{5DB75CB9-7284-0DBC-3119-E926F6847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en-US" altLang="zh-TW" smtClean="0"/>
              <a:pPr rtl="0">
                <a:spcAft>
                  <a:spcPts val="600"/>
                </a:spcAft>
              </a:pPr>
              <a:t>22</a:t>
            </a:fld>
            <a:endParaRPr lang="zh-TW" altLang="en-US"/>
          </a:p>
        </p:txBody>
      </p:sp>
      <p:sp>
        <p:nvSpPr>
          <p:cNvPr id="9" name="頁尾版面配置區 8">
            <a:extLst>
              <a:ext uri="{FF2B5EF4-FFF2-40B4-BE49-F238E27FC236}">
                <a16:creationId xmlns:a16="http://schemas.microsoft.com/office/drawing/2014/main" id="{A1AEA232-1110-FFBC-7642-2C0007BC9B57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 rot="16200000">
            <a:off x="9811512" y="1591056"/>
            <a:ext cx="3547872" cy="365125"/>
          </a:xfrm>
        </p:spPr>
        <p:txBody>
          <a:bodyPr rtlCol="0"/>
          <a:lstStyle/>
          <a:p>
            <a:pPr rtl="0">
              <a:spcAft>
                <a:spcPts val="600"/>
              </a:spcAft>
            </a:pPr>
            <a:r>
              <a:rPr lang="zh-TW" altLang="en-US" spc="400" dirty="0"/>
              <a:t>期末報告</a:t>
            </a:r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8D26CC89-C337-F80D-7E6A-F04D8840FAB3}"/>
              </a:ext>
            </a:extLst>
          </p:cNvPr>
          <p:cNvSpPr txBox="1"/>
          <p:nvPr/>
        </p:nvSpPr>
        <p:spPr>
          <a:xfrm>
            <a:off x="1003177" y="1491449"/>
            <a:ext cx="9144000" cy="4001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/>
              <a:t>課程內知識</a:t>
            </a:r>
            <a:endParaRPr lang="en-US" altLang="zh-TW" sz="28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800" dirty="0"/>
              <a:t>流程控制敘述 </a:t>
            </a:r>
            <a:r>
              <a:rPr lang="en-US" altLang="zh-TW" sz="1800" dirty="0"/>
              <a:t>(Flow Control)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800" dirty="0"/>
              <a:t>陣列</a:t>
            </a:r>
            <a:endParaRPr lang="en-US" altLang="zh-TW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800" dirty="0"/>
              <a:t>字元與字串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800" dirty="0"/>
              <a:t>指標</a:t>
            </a:r>
            <a:endParaRPr lang="en-US" altLang="zh-TW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800" dirty="0"/>
              <a:t>函式</a:t>
            </a:r>
            <a:endParaRPr lang="en-US" altLang="zh-TW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800" dirty="0"/>
              <a:t>結構</a:t>
            </a:r>
            <a:endParaRPr lang="en-US" altLang="zh-TW" sz="1800" dirty="0"/>
          </a:p>
          <a:p>
            <a:r>
              <a:rPr lang="zh-TW" altLang="en-US" sz="2800" b="1" dirty="0"/>
              <a:t>課程外知識</a:t>
            </a:r>
            <a:endParaRPr lang="en-US" altLang="zh-TW" sz="28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 err="1"/>
              <a:t>Ctime</a:t>
            </a:r>
            <a:endParaRPr lang="en-US" altLang="zh-TW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/>
              <a:t>Fisher–Yates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800" dirty="0"/>
              <a:t>Monte Carlo </a:t>
            </a:r>
            <a:r>
              <a:rPr lang="zh-TW" altLang="en-US" sz="1800" dirty="0"/>
              <a:t>模擬</a:t>
            </a:r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363653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投影片編號版面配置區 23">
            <a:extLst>
              <a:ext uri="{FF2B5EF4-FFF2-40B4-BE49-F238E27FC236}">
                <a16:creationId xmlns:a16="http://schemas.microsoft.com/office/drawing/2014/main" id="{5D838446-B95D-4AB7-B8CA-D5804BB79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pPr rtl="0"/>
              <a:t>23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3" name="頁尾版面配置區 22">
            <a:extLst>
              <a:ext uri="{FF2B5EF4-FFF2-40B4-BE49-F238E27FC236}">
                <a16:creationId xmlns:a16="http://schemas.microsoft.com/office/drawing/2014/main" id="{DE8D546E-0F46-4CC0-B2B1-8B2430D00C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TW" altLang="en-US" spc="400" dirty="0"/>
              <a:t>期末報告</a:t>
            </a:r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pic>
        <p:nvPicPr>
          <p:cNvPr id="9" name="圖片版面配置區 8" descr="日落時的群山">
            <a:extLst>
              <a:ext uri="{FF2B5EF4-FFF2-40B4-BE49-F238E27FC236}">
                <a16:creationId xmlns:a16="http://schemas.microsoft.com/office/drawing/2014/main" id="{C82DA925-978C-48A9-98AD-0653B7A3D2D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 t="41" b="41"/>
          <a:stretch/>
        </p:blipFill>
        <p:spPr/>
      </p:pic>
      <p:pic>
        <p:nvPicPr>
          <p:cNvPr id="11" name="圖片版面配置區 10" descr="日落時的群山">
            <a:extLst>
              <a:ext uri="{FF2B5EF4-FFF2-40B4-BE49-F238E27FC236}">
                <a16:creationId xmlns:a16="http://schemas.microsoft.com/office/drawing/2014/main" id="{E63B7C3F-04A4-43F6-881D-FA11061CBAFA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4"/>
          <a:srcRect t="347" b="347"/>
          <a:stretch/>
        </p:blipFill>
        <p:spPr/>
      </p:pic>
      <p:sp>
        <p:nvSpPr>
          <p:cNvPr id="6" name="標題 5">
            <a:extLst>
              <a:ext uri="{FF2B5EF4-FFF2-40B4-BE49-F238E27FC236}">
                <a16:creationId xmlns:a16="http://schemas.microsoft.com/office/drawing/2014/main" id="{FF777B66-94CB-491C-AC6B-BDAC98E21D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0" y="566293"/>
            <a:ext cx="5276088" cy="2276856"/>
          </a:xfrm>
        </p:spPr>
        <p:txBody>
          <a:bodyPr rtlCol="0"/>
          <a:lstStyle/>
          <a:p>
            <a:pPr rtl="0"/>
            <a:r>
              <a:rPr lang="zh-TW" altLang="en-US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感謝您</a:t>
            </a:r>
          </a:p>
        </p:txBody>
      </p:sp>
      <p:pic>
        <p:nvPicPr>
          <p:cNvPr id="15" name="圖片版面配置區 14" descr="暮色中的群山">
            <a:extLst>
              <a:ext uri="{FF2B5EF4-FFF2-40B4-BE49-F238E27FC236}">
                <a16:creationId xmlns:a16="http://schemas.microsoft.com/office/drawing/2014/main" id="{3D15FDC1-74B5-4FD8-BD17-0E2502C411A6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5"/>
          <a:srcRect l="16" r="16"/>
          <a:stretch/>
        </p:blipFill>
        <p:spPr/>
      </p:pic>
      <p:pic>
        <p:nvPicPr>
          <p:cNvPr id="13" name="圖片版面配置區 12" descr="黎明前夜空下的群山">
            <a:extLst>
              <a:ext uri="{FF2B5EF4-FFF2-40B4-BE49-F238E27FC236}">
                <a16:creationId xmlns:a16="http://schemas.microsoft.com/office/drawing/2014/main" id="{E02C4914-F076-4415-9C5D-A9BDB6CC6110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6"/>
          <a:srcRect t="108" b="108"/>
          <a:stretch/>
        </p:blipFill>
        <p:spPr/>
      </p:pic>
    </p:spTree>
    <p:extLst>
      <p:ext uri="{BB962C8B-B14F-4D97-AF65-F5344CB8AC3E}">
        <p14:creationId xmlns:p14="http://schemas.microsoft.com/office/powerpoint/2010/main" val="9273131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已產生圖像">
            <a:extLst>
              <a:ext uri="{FF2B5EF4-FFF2-40B4-BE49-F238E27FC236}">
                <a16:creationId xmlns:a16="http://schemas.microsoft.com/office/drawing/2014/main" id="{A71562C1-586E-8762-52E4-75169C4BDD4F}"/>
              </a:ext>
            </a:extLst>
          </p:cNvPr>
          <p:cNvPicPr>
            <a:picLocks noGrp="1" noChangeAspect="1" noChangeArrowheads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50" r="17099" b="-1"/>
          <a:stretch/>
        </p:blipFill>
        <p:spPr bwMode="auto">
          <a:xfrm>
            <a:off x="7451965" y="1665520"/>
            <a:ext cx="4266960" cy="4266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標題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1335024"/>
            <a:ext cx="6190488" cy="1179576"/>
          </a:xfrm>
        </p:spPr>
        <p:txBody>
          <a:bodyPr rtlCol="0" anchor="b">
            <a:normAutofit/>
          </a:bodyPr>
          <a:lstStyle/>
          <a:p>
            <a:pPr rtl="0"/>
            <a:r>
              <a:rPr lang="zh-TW" altLang="en-US"/>
              <a:t>簡介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0392" y="2825496"/>
            <a:ext cx="6190488" cy="3346704"/>
          </a:xfrm>
        </p:spPr>
        <p:txBody>
          <a:bodyPr rtlCol="0">
            <a:normAutofit/>
          </a:bodyPr>
          <a:lstStyle/>
          <a:p>
            <a:pPr rtl="0"/>
            <a:r>
              <a:rPr lang="zh-TW" altLang="en-US" b="1" dirty="0"/>
              <a:t>德州撲克「單挑翻牌前勝率計算器」</a:t>
            </a:r>
            <a:endParaRPr lang="en-US" altLang="zh-TW" b="1" dirty="0"/>
          </a:p>
          <a:p>
            <a:pPr rtl="0"/>
            <a:r>
              <a:rPr lang="zh-TW" altLang="en-US" dirty="0"/>
              <a:t>程式的核心概念是採用 </a:t>
            </a:r>
            <a:r>
              <a:rPr lang="en-US" altLang="zh-TW" dirty="0"/>
              <a:t>Monte Carlo </a:t>
            </a:r>
            <a:r>
              <a:rPr lang="zh-TW" altLang="en-US" dirty="0"/>
              <a:t>模擬：藉由大量模擬隨機發牌情況，估計玩家手牌在攤牌前獲勝的機率。</a:t>
            </a:r>
          </a:p>
        </p:txBody>
      </p:sp>
      <p:sp>
        <p:nvSpPr>
          <p:cNvPr id="10" name="頁尾版面配置區 9">
            <a:extLst>
              <a:ext uri="{FF2B5EF4-FFF2-40B4-BE49-F238E27FC236}">
                <a16:creationId xmlns:a16="http://schemas.microsoft.com/office/drawing/2014/main" id="{A8C7C3A0-5E78-49C8-B8D4-F3DF62B2B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964424" y="621792"/>
            <a:ext cx="4114800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zh-TW" altLang="en-US" spc="400" dirty="0"/>
              <a:t>期末報告</a:t>
            </a:r>
            <a:endParaRPr lang="zh-TW" altLang="en-US" dirty="0"/>
          </a:p>
        </p:txBody>
      </p:sp>
      <p:sp>
        <p:nvSpPr>
          <p:cNvPr id="11" name="投影片編號版面配置區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en-US" altLang="zh-TW" smtClean="0"/>
              <a:pPr rtl="0">
                <a:spcAft>
                  <a:spcPts val="600"/>
                </a:spcAft>
              </a:pPr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53349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FACDA59-55A0-4EA5-B3E4-646D1D3B4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zh-TW" altLang="en-US" sz="54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規則</a:t>
            </a: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B35457CC-C51C-2EBA-72C6-D43ED07C70A0}"/>
              </a:ext>
            </a:extLst>
          </p:cNvPr>
          <p:cNvSpPr txBox="1"/>
          <p:nvPr/>
        </p:nvSpPr>
        <p:spPr>
          <a:xfrm>
            <a:off x="906011" y="1585519"/>
            <a:ext cx="105156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/>
              <a:t>遊戲目標</a:t>
            </a:r>
            <a:r>
              <a:rPr lang="zh-TW" altLang="en-US" dirty="0"/>
              <a:t>： 使用你手上的 </a:t>
            </a:r>
            <a:r>
              <a:rPr lang="en-US" altLang="zh-TW" dirty="0"/>
              <a:t>2 </a:t>
            </a:r>
            <a:r>
              <a:rPr lang="zh-TW" altLang="en-US" dirty="0"/>
              <a:t>張私牌和桌上陸續展示的 </a:t>
            </a:r>
            <a:r>
              <a:rPr lang="en-US" altLang="zh-TW" dirty="0"/>
              <a:t>5 </a:t>
            </a:r>
            <a:r>
              <a:rPr lang="zh-TW" altLang="en-US" dirty="0"/>
              <a:t>張公共牌，組成最佳的 </a:t>
            </a:r>
            <a:r>
              <a:rPr lang="en-US" altLang="zh-TW" dirty="0"/>
              <a:t>5 </a:t>
            </a:r>
            <a:r>
              <a:rPr lang="zh-TW" altLang="en-US" dirty="0"/>
              <a:t>張牌組合，比拼誰的牌型最強。</a:t>
            </a:r>
            <a:endParaRPr lang="en-US" altLang="zh-TW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dirty="0"/>
          </a:p>
          <a:p>
            <a:r>
              <a:rPr lang="zh-TW" altLang="en-US" b="1" dirty="0"/>
              <a:t>遊戲流程簡介</a:t>
            </a:r>
            <a:r>
              <a:rPr lang="zh-TW" altLang="en-US" dirty="0"/>
              <a:t>：</a:t>
            </a:r>
            <a:endParaRPr lang="en-US" altLang="zh-TW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發牌： 開始時，每位玩家會獲得 </a:t>
            </a:r>
            <a:r>
              <a:rPr lang="en-US" altLang="zh-TW" dirty="0"/>
              <a:t>2 </a:t>
            </a:r>
            <a:r>
              <a:rPr lang="zh-TW" altLang="en-US" dirty="0"/>
              <a:t>張只屬於自己的「底牌」。</a:t>
            </a:r>
            <a:endParaRPr lang="en-US" altLang="zh-TW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翻牌、轉牌、河牌： 桌上會依序揭示 </a:t>
            </a:r>
            <a:r>
              <a:rPr lang="en-US" altLang="zh-TW" dirty="0"/>
              <a:t>5 </a:t>
            </a:r>
            <a:r>
              <a:rPr lang="zh-TW" altLang="en-US" dirty="0"/>
              <a:t>張公共牌，</a:t>
            </a:r>
            <a:endParaRPr lang="en-US" altLang="zh-TW" dirty="0"/>
          </a:p>
          <a:p>
            <a:pPr marL="342900" indent="-342900">
              <a:buFont typeface="+mj-lt"/>
              <a:buAutoNum type="arabicPeriod"/>
            </a:pPr>
            <a:r>
              <a:rPr lang="zh-TW" altLang="en-US" dirty="0"/>
              <a:t>翻牌（</a:t>
            </a:r>
            <a:r>
              <a:rPr lang="en-US" altLang="zh-TW" dirty="0"/>
              <a:t>Flop</a:t>
            </a:r>
            <a:r>
              <a:rPr lang="zh-TW" altLang="en-US" dirty="0"/>
              <a:t>）： 同時展示 </a:t>
            </a:r>
            <a:r>
              <a:rPr lang="en-US" altLang="zh-TW" dirty="0"/>
              <a:t>3 </a:t>
            </a:r>
            <a:r>
              <a:rPr lang="zh-TW" altLang="en-US" dirty="0"/>
              <a:t>張公共牌。</a:t>
            </a:r>
            <a:endParaRPr lang="en-US" altLang="zh-TW" dirty="0"/>
          </a:p>
          <a:p>
            <a:pPr marL="342900" indent="-342900">
              <a:buFont typeface="+mj-lt"/>
              <a:buAutoNum type="arabicPeriod"/>
            </a:pPr>
            <a:r>
              <a:rPr lang="zh-TW" altLang="en-US" dirty="0"/>
              <a:t>轉牌（</a:t>
            </a:r>
            <a:r>
              <a:rPr lang="en-US" altLang="zh-TW" dirty="0"/>
              <a:t>Turn</a:t>
            </a:r>
            <a:r>
              <a:rPr lang="zh-TW" altLang="en-US" dirty="0"/>
              <a:t>）： 接著展示 </a:t>
            </a:r>
            <a:r>
              <a:rPr lang="en-US" altLang="zh-TW" dirty="0"/>
              <a:t>1 </a:t>
            </a:r>
            <a:r>
              <a:rPr lang="zh-TW" altLang="en-US" dirty="0"/>
              <a:t>張牌。</a:t>
            </a:r>
            <a:endParaRPr lang="en-US" altLang="zh-TW" dirty="0"/>
          </a:p>
          <a:p>
            <a:pPr marL="342900" indent="-342900">
              <a:buFont typeface="+mj-lt"/>
              <a:buAutoNum type="arabicPeriod"/>
            </a:pPr>
            <a:r>
              <a:rPr lang="zh-TW" altLang="en-US" dirty="0"/>
              <a:t>河牌（</a:t>
            </a:r>
            <a:r>
              <a:rPr lang="en-US" altLang="zh-TW" dirty="0"/>
              <a:t>River</a:t>
            </a:r>
            <a:r>
              <a:rPr lang="zh-TW" altLang="en-US" dirty="0"/>
              <a:t>）： 最後再展示 </a:t>
            </a:r>
            <a:r>
              <a:rPr lang="en-US" altLang="zh-TW" dirty="0"/>
              <a:t>1 </a:t>
            </a:r>
            <a:r>
              <a:rPr lang="zh-TW" altLang="en-US" dirty="0"/>
              <a:t>張牌。</a:t>
            </a:r>
            <a:endParaRPr lang="en-US" altLang="zh-TW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投注回合： 每當有新牌展示後，玩家都可以選擇下注、加注、跟注或棄牌</a:t>
            </a:r>
            <a:endParaRPr lang="en-US" altLang="zh-TW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決勝方式： 當所有尚未棄牌的玩家攤牌時，利用最好的 </a:t>
            </a:r>
            <a:r>
              <a:rPr lang="en-US" altLang="zh-TW" dirty="0"/>
              <a:t>5 </a:t>
            </a:r>
            <a:r>
              <a:rPr lang="zh-TW" altLang="en-US" dirty="0"/>
              <a:t>張牌比較牌型，從而決出勝負。</a:t>
            </a:r>
            <a:endParaRPr lang="en-US" altLang="zh-TW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牌型由高到低依次包括：皇家同花順、同花順、鐵支、葫蘆、同花、順子、三條、兩對、一對、高牌。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1247660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5F2FB0B-15EC-453B-BC9B-69AD35DDCEA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zh-TW" altLang="en-US" b="1" cap="all" spc="400" dirty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程式結構說明</a:t>
            </a:r>
          </a:p>
        </p:txBody>
      </p:sp>
      <p:sp>
        <p:nvSpPr>
          <p:cNvPr id="5" name="副標題 4">
            <a:extLst>
              <a:ext uri="{FF2B5EF4-FFF2-40B4-BE49-F238E27FC236}">
                <a16:creationId xmlns:a16="http://schemas.microsoft.com/office/drawing/2014/main" id="{18136C82-2774-A678-09AF-6A09ED586C1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278825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6485278-3D07-466F-8351-667A2EBEA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zh-TW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流程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B55FF1C-3CBD-419A-9DE4-7A8AA6371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rmAutofit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en-US" altLang="zh-TW" b="1" cap="all" spc="100" smtClean="0">
                <a:solidFill>
                  <a:schemeClr val="accent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pPr rtl="0">
                <a:spcAft>
                  <a:spcPts val="600"/>
                </a:spcAft>
              </a:pPr>
              <a:t>6</a:t>
            </a:fld>
            <a:endParaRPr lang="zh-TW" altLang="en-US" b="1" cap="all" spc="100" dirty="0">
              <a:solidFill>
                <a:schemeClr val="accent2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graphicFrame>
        <p:nvGraphicFramePr>
          <p:cNvPr id="14" name="內容版面配置區 6" descr="時間表 SmartArt 圖形">
            <a:extLst>
              <a:ext uri="{FF2B5EF4-FFF2-40B4-BE49-F238E27FC236}">
                <a16:creationId xmlns:a16="http://schemas.microsoft.com/office/drawing/2014/main" id="{CEC6DA80-0404-4CED-A682-9D41A16B341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60952227"/>
              </p:ext>
            </p:extLst>
          </p:nvPr>
        </p:nvGraphicFramePr>
        <p:xfrm>
          <a:off x="1447800" y="1325880"/>
          <a:ext cx="9906000" cy="4419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1592886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4FDFB95-2803-4882-8DE6-333A75D372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rtlCol="0" anchor="ctr">
            <a:normAutofit/>
          </a:bodyPr>
          <a:lstStyle/>
          <a:p>
            <a:pPr rtl="0"/>
            <a:r>
              <a:rPr lang="zh-TW" altLang="en-US" dirty="0"/>
              <a:t>函式庫</a:t>
            </a:r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3306FD7D-A117-5D96-5934-52A75736A9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488" y="1825625"/>
            <a:ext cx="10299023" cy="4351338"/>
          </a:xfrm>
          <a:prstGeom prst="rect">
            <a:avLst/>
          </a:prstGeom>
          <a:noFill/>
        </p:spPr>
      </p:pic>
      <p:sp>
        <p:nvSpPr>
          <p:cNvPr id="10" name="投影片編號版面配置區 9">
            <a:extLst>
              <a:ext uri="{FF2B5EF4-FFF2-40B4-BE49-F238E27FC236}">
                <a16:creationId xmlns:a16="http://schemas.microsoft.com/office/drawing/2014/main" id="{FE0D311A-C366-4A86-9404-C0F5CBF9C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en-US" altLang="zh-TW" smtClean="0"/>
              <a:pPr rtl="0">
                <a:spcAft>
                  <a:spcPts val="600"/>
                </a:spcAft>
              </a:pPr>
              <a:t>7</a:t>
            </a:fld>
            <a:endParaRPr lang="zh-TW" altLang="en-US"/>
          </a:p>
        </p:txBody>
      </p:sp>
      <p:sp>
        <p:nvSpPr>
          <p:cNvPr id="9" name="頁尾版面配置區 8">
            <a:extLst>
              <a:ext uri="{FF2B5EF4-FFF2-40B4-BE49-F238E27FC236}">
                <a16:creationId xmlns:a16="http://schemas.microsoft.com/office/drawing/2014/main" id="{A2055D38-CE59-4FC4-85CE-CF9DA81D858C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 rot="16200000">
            <a:off x="9811512" y="1591056"/>
            <a:ext cx="3547872" cy="365125"/>
          </a:xfrm>
        </p:spPr>
        <p:txBody>
          <a:bodyPr rtlCol="0"/>
          <a:lstStyle/>
          <a:p>
            <a:pPr rtl="0">
              <a:spcAft>
                <a:spcPts val="600"/>
              </a:spcAft>
            </a:pPr>
            <a:r>
              <a:rPr lang="zh-TW" altLang="en-US" spc="400" dirty="0"/>
              <a:t>期末報告</a:t>
            </a:r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5614734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AAEB74-CECA-D85C-F394-F147E5351A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67AE74D-81FF-F797-6DC9-22FFE7F6F5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rtlCol="0" anchor="ctr">
            <a:normAutofit/>
          </a:bodyPr>
          <a:lstStyle/>
          <a:p>
            <a:pPr lvl="0"/>
            <a:r>
              <a:rPr lang="zh-TW" altLang="en-US" noProof="0" dirty="0"/>
              <a:t>牌組初始化 </a:t>
            </a:r>
            <a:r>
              <a:rPr lang="en-US" altLang="zh-TW" noProof="0" dirty="0"/>
              <a:t>&amp;</a:t>
            </a:r>
            <a:r>
              <a:rPr lang="zh-TW" altLang="en-US" noProof="0" dirty="0"/>
              <a:t> </a:t>
            </a:r>
            <a:r>
              <a:rPr lang="en-US" altLang="zh-TW" dirty="0"/>
              <a:t>Fisher–Yates </a:t>
            </a:r>
            <a:r>
              <a:rPr lang="zh-TW" altLang="en-US" dirty="0"/>
              <a:t>洗牌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9EC3A2FD-9B91-CF2E-B087-71AB46B135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288" y="1435006"/>
            <a:ext cx="4509265" cy="5198001"/>
          </a:xfrm>
          <a:prstGeom prst="rect">
            <a:avLst/>
          </a:prstGeom>
          <a:noFill/>
        </p:spPr>
      </p:pic>
      <p:sp>
        <p:nvSpPr>
          <p:cNvPr id="10" name="投影片編號版面配置區 9">
            <a:extLst>
              <a:ext uri="{FF2B5EF4-FFF2-40B4-BE49-F238E27FC236}">
                <a16:creationId xmlns:a16="http://schemas.microsoft.com/office/drawing/2014/main" id="{C2F12651-ABBE-6BCE-71B0-A12FC4B242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en-US" altLang="zh-TW" smtClean="0"/>
              <a:pPr rtl="0">
                <a:spcAft>
                  <a:spcPts val="600"/>
                </a:spcAft>
              </a:pPr>
              <a:t>8</a:t>
            </a:fld>
            <a:endParaRPr lang="zh-TW" altLang="en-US"/>
          </a:p>
        </p:txBody>
      </p:sp>
      <p:sp>
        <p:nvSpPr>
          <p:cNvPr id="9" name="頁尾版面配置區 8">
            <a:extLst>
              <a:ext uri="{FF2B5EF4-FFF2-40B4-BE49-F238E27FC236}">
                <a16:creationId xmlns:a16="http://schemas.microsoft.com/office/drawing/2014/main" id="{0597E80C-4227-C6A5-B071-D75A514CAB0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 rot="16200000">
            <a:off x="9811512" y="1591056"/>
            <a:ext cx="3547872" cy="365125"/>
          </a:xfrm>
        </p:spPr>
        <p:txBody>
          <a:bodyPr rtlCol="0"/>
          <a:lstStyle/>
          <a:p>
            <a:pPr rtl="0">
              <a:spcAft>
                <a:spcPts val="600"/>
              </a:spcAft>
            </a:pPr>
            <a:r>
              <a:rPr lang="zh-TW" altLang="en-US" spc="400" dirty="0"/>
              <a:t>期末報告</a:t>
            </a:r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943520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F9828B-2B71-293D-8BDA-1D30DC63B9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05952E9-C237-9181-3B0A-0FA50D5671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rtlCol="0" anchor="ctr">
            <a:normAutofit/>
          </a:bodyPr>
          <a:lstStyle/>
          <a:p>
            <a:pPr rtl="0"/>
            <a:r>
              <a:rPr lang="en-US" altLang="zh-TW" dirty="0"/>
              <a:t>7 </a:t>
            </a:r>
            <a:r>
              <a:rPr lang="zh-TW" altLang="en-US" dirty="0"/>
              <a:t>張牌手牌評估函式</a:t>
            </a:r>
          </a:p>
        </p:txBody>
      </p:sp>
      <p:sp>
        <p:nvSpPr>
          <p:cNvPr id="10" name="投影片編號版面配置區 9">
            <a:extLst>
              <a:ext uri="{FF2B5EF4-FFF2-40B4-BE49-F238E27FC236}">
                <a16:creationId xmlns:a16="http://schemas.microsoft.com/office/drawing/2014/main" id="{86D71DF2-AA19-2083-FBBF-78302DB1DB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en-US" altLang="zh-TW" smtClean="0"/>
              <a:pPr rtl="0">
                <a:spcAft>
                  <a:spcPts val="600"/>
                </a:spcAft>
              </a:pPr>
              <a:t>9</a:t>
            </a:fld>
            <a:endParaRPr lang="zh-TW" altLang="en-US"/>
          </a:p>
        </p:txBody>
      </p:sp>
      <p:sp>
        <p:nvSpPr>
          <p:cNvPr id="9" name="頁尾版面配置區 8">
            <a:extLst>
              <a:ext uri="{FF2B5EF4-FFF2-40B4-BE49-F238E27FC236}">
                <a16:creationId xmlns:a16="http://schemas.microsoft.com/office/drawing/2014/main" id="{9BF2B7D0-01AD-B571-BB69-63FE3E780C7D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 rot="16200000">
            <a:off x="9811512" y="1591056"/>
            <a:ext cx="3547872" cy="365125"/>
          </a:xfrm>
        </p:spPr>
        <p:txBody>
          <a:bodyPr rtlCol="0"/>
          <a:lstStyle/>
          <a:p>
            <a:pPr rtl="0">
              <a:spcAft>
                <a:spcPts val="600"/>
              </a:spcAft>
            </a:pPr>
            <a:r>
              <a:rPr lang="zh-TW" altLang="en-US" spc="400" dirty="0"/>
              <a:t>期末報告</a:t>
            </a:r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" name="內容版面配置區 3">
            <a:extLst>
              <a:ext uri="{FF2B5EF4-FFF2-40B4-BE49-F238E27FC236}">
                <a16:creationId xmlns:a16="http://schemas.microsoft.com/office/drawing/2014/main" id="{B6BC7903-36EB-14B7-4525-64C75EFB8B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9438314" cy="4575888"/>
          </a:xfrm>
        </p:spPr>
        <p:txBody>
          <a:bodyPr rtlCol="0">
            <a:normAutofit/>
          </a:bodyPr>
          <a:lstStyle/>
          <a:p>
            <a:pPr rtl="0"/>
            <a:r>
              <a:rPr lang="zh-TW" altLang="en-US" b="1" dirty="0"/>
              <a:t>檢查同花</a:t>
            </a:r>
            <a:endParaRPr lang="en-US" altLang="zh-TW" b="1" dirty="0"/>
          </a:p>
          <a:p>
            <a:pPr rtl="0"/>
            <a:r>
              <a:rPr lang="zh-TW" altLang="en-US" b="1" dirty="0"/>
              <a:t>檢查順子同花</a:t>
            </a:r>
            <a:endParaRPr lang="en-US" altLang="zh-TW" b="1" dirty="0"/>
          </a:p>
          <a:p>
            <a:pPr rtl="0"/>
            <a:r>
              <a:rPr lang="zh-TW" altLang="en-US" b="1" dirty="0"/>
              <a:t>鐵支判斷</a:t>
            </a:r>
            <a:endParaRPr lang="en-US" altLang="zh-TW" b="1" dirty="0"/>
          </a:p>
          <a:p>
            <a:pPr rtl="0"/>
            <a:r>
              <a:rPr lang="zh-TW" altLang="en-US" b="1" dirty="0"/>
              <a:t>葫蘆判斷</a:t>
            </a:r>
            <a:endParaRPr lang="en-US" altLang="zh-TW" b="1" dirty="0"/>
          </a:p>
          <a:p>
            <a:pPr rtl="0"/>
            <a:r>
              <a:rPr lang="zh-TW" altLang="en-US" b="1" dirty="0"/>
              <a:t>同花判斷 </a:t>
            </a:r>
            <a:r>
              <a:rPr lang="en-US" altLang="zh-TW" b="1" dirty="0"/>
              <a:t>(</a:t>
            </a:r>
            <a:r>
              <a:rPr lang="zh-TW" altLang="en-US" b="1" dirty="0"/>
              <a:t>非順子同花</a:t>
            </a:r>
            <a:r>
              <a:rPr lang="en-US" altLang="zh-TW" b="1" dirty="0"/>
              <a:t>)</a:t>
            </a:r>
          </a:p>
          <a:p>
            <a:pPr rtl="0"/>
            <a:r>
              <a:rPr lang="zh-TW" altLang="en-US" b="1" dirty="0"/>
              <a:t>順子判斷 </a:t>
            </a:r>
            <a:r>
              <a:rPr lang="en-US" altLang="zh-TW" b="1" dirty="0"/>
              <a:t>(</a:t>
            </a:r>
            <a:r>
              <a:rPr lang="zh-TW" altLang="en-US" b="1" dirty="0"/>
              <a:t>非同花</a:t>
            </a:r>
            <a:r>
              <a:rPr lang="en-US" altLang="zh-TW" b="1" dirty="0"/>
              <a:t>)</a:t>
            </a:r>
          </a:p>
          <a:p>
            <a:pPr rtl="0"/>
            <a:r>
              <a:rPr lang="zh-TW" altLang="en-US" b="1" dirty="0"/>
              <a:t>三條判斷</a:t>
            </a:r>
            <a:endParaRPr lang="en-US" altLang="zh-TW" b="1" dirty="0"/>
          </a:p>
          <a:p>
            <a:pPr rtl="0"/>
            <a:r>
              <a:rPr lang="zh-TW" altLang="en-US" b="1" dirty="0"/>
              <a:t>兩對或一對判斷</a:t>
            </a:r>
            <a:endParaRPr lang="en-US" altLang="zh-TW" b="1" dirty="0"/>
          </a:p>
          <a:p>
            <a:pPr rtl="0"/>
            <a:r>
              <a:rPr lang="zh-TW" altLang="en-US" b="1" dirty="0"/>
              <a:t>高牌判斷</a:t>
            </a:r>
            <a:endParaRPr lang="en-US" altLang="zh-TW" b="1" dirty="0"/>
          </a:p>
        </p:txBody>
      </p:sp>
    </p:spTree>
    <p:extLst>
      <p:ext uri="{BB962C8B-B14F-4D97-AF65-F5344CB8AC3E}">
        <p14:creationId xmlns:p14="http://schemas.microsoft.com/office/powerpoint/2010/main" val="3254196756"/>
      </p:ext>
    </p:extLst>
  </p:cSld>
  <p:clrMapOvr>
    <a:masterClrMapping/>
  </p:clrMapOvr>
</p:sld>
</file>

<file path=ppt/theme/theme1.xml><?xml version="1.0" encoding="utf-8"?>
<a:theme xmlns:a="http://schemas.openxmlformats.org/drawingml/2006/main" name="GradientUnivers">
  <a:themeElements>
    <a:clrScheme name="Gradient">
      <a:dk1>
        <a:sysClr val="windowText" lastClr="000000"/>
      </a:dk1>
      <a:lt1>
        <a:sysClr val="window" lastClr="FFFFFF"/>
      </a:lt1>
      <a:dk2>
        <a:srgbClr val="10013F"/>
      </a:dk2>
      <a:lt2>
        <a:srgbClr val="F2F0FF"/>
      </a:lt2>
      <a:accent1>
        <a:srgbClr val="814DFF"/>
      </a:accent1>
      <a:accent2>
        <a:srgbClr val="243FFF"/>
      </a:accent2>
      <a:accent3>
        <a:srgbClr val="FF83B6"/>
      </a:accent3>
      <a:accent4>
        <a:srgbClr val="FF9022"/>
      </a:accent4>
      <a:accent5>
        <a:srgbClr val="FF1F85"/>
      </a:accent5>
      <a:accent6>
        <a:srgbClr val="1A98FF"/>
      </a:accent6>
      <a:hlink>
        <a:srgbClr val="0563C1"/>
      </a:hlink>
      <a:folHlink>
        <a:srgbClr val="954F72"/>
      </a:folHlink>
    </a:clrScheme>
    <a:fontScheme name="Univers">
      <a:majorFont>
        <a:latin typeface="Univers"/>
        <a:ea typeface=""/>
        <a:cs typeface=""/>
      </a:majorFont>
      <a:minorFont>
        <a:latin typeface="Univer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8167021_TF89338750_Win32" id="{5E9B3395-FFAC-414A-B6B7-CD36791E5293}" vid="{68A61A5A-8CF9-4042-8E4C-8CB5B3ADE9C7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3C8E00D1-8EA3-4E42-801D-0253E1EAFC2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BC329F5-30EE-4BF7-AA2A-B837B51416B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9919F73-B6C2-4A43-95E2-833EC48925FE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{A792C248-7EF4-432C-B15B-20FE24367B3D}tf89338750_win32</Template>
  <TotalTime>112</TotalTime>
  <Words>647</Words>
  <Application>Microsoft Office PowerPoint</Application>
  <PresentationFormat>寬螢幕</PresentationFormat>
  <Paragraphs>134</Paragraphs>
  <Slides>23</Slides>
  <Notes>23</Notes>
  <HiddenSlides>0</HiddenSlides>
  <MMClips>0</MMClips>
  <ScaleCrop>false</ScaleCrop>
  <HeadingPairs>
    <vt:vector size="6" baseType="variant">
      <vt:variant>
        <vt:lpstr>使用字型</vt:lpstr>
      </vt:variant>
      <vt:variant>
        <vt:i4>2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23</vt:i4>
      </vt:variant>
    </vt:vector>
  </HeadingPairs>
  <TitlesOfParts>
    <vt:vector size="26" baseType="lpstr">
      <vt:lpstr>Microsoft JhengHei UI</vt:lpstr>
      <vt:lpstr>Arial</vt:lpstr>
      <vt:lpstr>GradientUnivers</vt:lpstr>
      <vt:lpstr>期末報告 德州撲克「單挑翻牌前勝率計算器」</vt:lpstr>
      <vt:lpstr>大綱</vt:lpstr>
      <vt:lpstr>簡介</vt:lpstr>
      <vt:lpstr>規則</vt:lpstr>
      <vt:lpstr>程式結構說明</vt:lpstr>
      <vt:lpstr>流程</vt:lpstr>
      <vt:lpstr>函式庫</vt:lpstr>
      <vt:lpstr>牌組初始化 &amp; Fisher–Yates 洗牌</vt:lpstr>
      <vt:lpstr>7 張牌手牌評估函式</vt:lpstr>
      <vt:lpstr>依 rank 降冪排序 &amp;檢查同花</vt:lpstr>
      <vt:lpstr>檢查順子同花</vt:lpstr>
      <vt:lpstr>鐵支判斷 &amp; 葫蘆判斷</vt:lpstr>
      <vt:lpstr>順子判斷 (非同花)</vt:lpstr>
      <vt:lpstr>兩對或一對判斷</vt:lpstr>
      <vt:lpstr>三條判斷 &amp; 高牌判斷</vt:lpstr>
      <vt:lpstr>字元字串轉換成內部數值</vt:lpstr>
      <vt:lpstr>帶錯誤檢查</vt:lpstr>
      <vt:lpstr>主程式</vt:lpstr>
      <vt:lpstr>主程式</vt:lpstr>
      <vt:lpstr>主程式</vt:lpstr>
      <vt:lpstr>運行畫面</vt:lpstr>
      <vt:lpstr>總結</vt:lpstr>
      <vt:lpstr>感謝您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承祐 謝</dc:creator>
  <cp:lastModifiedBy>承祐 謝</cp:lastModifiedBy>
  <cp:revision>5</cp:revision>
  <dcterms:created xsi:type="dcterms:W3CDTF">2025-05-01T01:20:11Z</dcterms:created>
  <dcterms:modified xsi:type="dcterms:W3CDTF">2025-05-01T16:48:22Z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